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9" r:id="rId2"/>
    <p:sldId id="370" r:id="rId3"/>
    <p:sldId id="394" r:id="rId4"/>
    <p:sldId id="395" r:id="rId5"/>
    <p:sldId id="400" r:id="rId6"/>
    <p:sldId id="401" r:id="rId7"/>
    <p:sldId id="396" r:id="rId8"/>
    <p:sldId id="397" r:id="rId9"/>
    <p:sldId id="398" r:id="rId10"/>
    <p:sldId id="402" r:id="rId11"/>
    <p:sldId id="399" r:id="rId12"/>
    <p:sldId id="403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9FF928A-F61F-46F9-8E71-9541E1A46292}">
          <p14:sldIdLst>
            <p14:sldId id="259"/>
            <p14:sldId id="370"/>
            <p14:sldId id="394"/>
            <p14:sldId id="395"/>
            <p14:sldId id="400"/>
            <p14:sldId id="401"/>
            <p14:sldId id="396"/>
          </p14:sldIdLst>
        </p14:section>
        <p14:section name="Раздел без заголовка" id="{44236D1E-1D37-4F67-81E3-4E2ABF9685FE}">
          <p14:sldIdLst>
            <p14:sldId id="397"/>
            <p14:sldId id="398"/>
            <p14:sldId id="402"/>
            <p14:sldId id="399"/>
            <p14:sldId id="40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ергей Оленин" initials="СО" lastIdx="1" clrIdx="0">
    <p:extLst>
      <p:ext uri="{19B8F6BF-5375-455C-9EA6-DF929625EA0E}">
        <p15:presenceInfo xmlns:p15="http://schemas.microsoft.com/office/powerpoint/2012/main" userId="5308f61beb644f2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93A527"/>
    <a:srgbClr val="FF0000"/>
    <a:srgbClr val="FE3107"/>
    <a:srgbClr val="A3A625"/>
    <a:srgbClr val="FDA341"/>
    <a:srgbClr val="FD9013"/>
    <a:srgbClr val="FE660E"/>
    <a:srgbClr val="26A038"/>
    <a:srgbClr val="FD89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ADE072-C178-4132-AB31-96C865DBEEAD}" type="datetimeFigureOut">
              <a:rPr lang="ru-RU" smtClean="0"/>
              <a:t>29.07.2024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FAFFD6-27AA-45A3-92BF-141175C53A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1067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02AFA5-9BEA-441A-9369-851254AE986D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9151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02AFA5-9BEA-441A-9369-851254AE986D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23396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02AFA5-9BEA-441A-9369-851254AE986D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8276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02AFA5-9BEA-441A-9369-851254AE986D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07914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02AFA5-9BEA-441A-9369-851254AE986D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42138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02AFA5-9BEA-441A-9369-851254AE986D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72005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02AFA5-9BEA-441A-9369-851254AE986D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17302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02AFA5-9BEA-441A-9369-851254AE986D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15844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02AFA5-9BEA-441A-9369-851254AE986D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79407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02AFA5-9BEA-441A-9369-851254AE986D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42268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02AFA5-9BEA-441A-9369-851254AE986D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9061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2FFDF4-6FAF-4895-BC7C-719D6A623C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CE85132-4881-401A-82D1-0D2D0C7F43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5922FDD-A69A-434C-8B6D-4D525948D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49C77-3E70-4371-AC12-25FF93058F5A}" type="datetimeFigureOut">
              <a:rPr lang="ru-RU" smtClean="0"/>
              <a:t>29.07.2024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DAF2CB-4210-4FC8-8869-8D1B8E6BB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7B6A3D-3910-4989-9B52-F337FD060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78503-ADB5-46FE-9A30-FF1D9E70F5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209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8C83E3-DC8C-412E-9F55-8946CDD9C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25AAA64-6A49-4733-B1F4-710BAE7957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84A4D9-F6F8-4C8D-9A1A-72F643091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49C77-3E70-4371-AC12-25FF93058F5A}" type="datetimeFigureOut">
              <a:rPr lang="ru-RU" smtClean="0"/>
              <a:t>29.07.2024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B864BF-3E20-48A3-A865-8FF005757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9AA083-6966-4993-B4D0-B99151AFE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78503-ADB5-46FE-9A30-FF1D9E70F5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8451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BC47D33-88C8-4A18-B724-F60B5FDA1B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D2603F0-D886-4980-967F-445101BD22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FF1456-100C-4240-A767-9A2645E32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49C77-3E70-4371-AC12-25FF93058F5A}" type="datetimeFigureOut">
              <a:rPr lang="ru-RU" smtClean="0"/>
              <a:t>29.07.2024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52912D-3E35-414C-9657-162DB7054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813B63-8EC2-4316-A89E-A73587368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78503-ADB5-46FE-9A30-FF1D9E70F5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286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CC86EE-A4DC-4718-BBA7-C302A3E96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614212-BA34-467C-B206-EE0D86A23D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106CAA-B7B3-42BE-B078-6CE282599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49C77-3E70-4371-AC12-25FF93058F5A}" type="datetimeFigureOut">
              <a:rPr lang="ru-RU" smtClean="0"/>
              <a:t>29.07.2024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337A84-4191-4020-A7D6-407CB949C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D18B8E-4C1B-4674-95A1-625B1CF2C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78503-ADB5-46FE-9A30-FF1D9E70F5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5547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C38B83-F7A7-4677-BD4A-31BA11424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FA38A6A-E231-4AA8-8440-854523DD44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1144F2-3D00-4468-A6B2-DA4148040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49C77-3E70-4371-AC12-25FF93058F5A}" type="datetimeFigureOut">
              <a:rPr lang="ru-RU" smtClean="0"/>
              <a:t>29.07.2024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11B268-1CE4-4494-8C55-8F5785FE5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00AF22-F2D6-4283-AAC6-D142B414B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78503-ADB5-46FE-9A30-FF1D9E70F5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0166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F6108D-D867-4C70-8DA7-2103AEE8C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AE41C0F-B25F-468B-AC2C-63F4B5C507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A7D7706-5628-4FDE-85C5-EEBC5D956B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9968E8A-DF45-4ED3-8355-3AA3FAFBB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49C77-3E70-4371-AC12-25FF93058F5A}" type="datetimeFigureOut">
              <a:rPr lang="ru-RU" smtClean="0"/>
              <a:t>29.07.2024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85E373A-C481-479D-A984-0466302EC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DA9B8C6-0B25-4970-9195-C6B531E02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78503-ADB5-46FE-9A30-FF1D9E70F5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762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1FD1C3-D178-400F-B381-E145BFF69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A529134-3AF6-4126-9805-2058736A04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25974E1-2C84-456D-B215-8F575DF05C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CB0CAD0-9B9C-4ED1-B579-DC7614D268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AE208F0-2C01-4DB3-A219-9CA7E009CE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0F1EB88-BC0B-49AE-93E9-78EA52414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49C77-3E70-4371-AC12-25FF93058F5A}" type="datetimeFigureOut">
              <a:rPr lang="ru-RU" smtClean="0"/>
              <a:t>29.07.2024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687229C-91AB-456B-80EE-A6F94CD93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BA71E96-5D5F-43E9-9535-ECB740FE6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78503-ADB5-46FE-9A30-FF1D9E70F5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590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5A3F34-E119-4215-A284-6DB887996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259E833-39E5-446F-8466-5A844048C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49C77-3E70-4371-AC12-25FF93058F5A}" type="datetimeFigureOut">
              <a:rPr lang="ru-RU" smtClean="0"/>
              <a:t>29.07.2024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F6FE5EE-F44F-4B0B-AE90-8AF6781DD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32681FC-8DB4-4075-9F35-D7DC7880D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78503-ADB5-46FE-9A30-FF1D9E70F5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576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F4A2CEB-B121-44CF-AA35-6CC7CB021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49C77-3E70-4371-AC12-25FF93058F5A}" type="datetimeFigureOut">
              <a:rPr lang="ru-RU" smtClean="0"/>
              <a:t>29.07.2024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9757535-B010-4CEB-AC22-F25746F1C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7F14DA3-34A1-407E-AE8E-20EBCF517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78503-ADB5-46FE-9A30-FF1D9E70F5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0575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1B0526-2E5C-4D26-9588-516A4EA9D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BBEC03-38C5-4C3E-8762-007EB655D5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BA07BEE-36B3-478E-97B7-0A8F1E7965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56286B9-99C5-46AE-8EAB-8ADD26302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49C77-3E70-4371-AC12-25FF93058F5A}" type="datetimeFigureOut">
              <a:rPr lang="ru-RU" smtClean="0"/>
              <a:t>29.07.2024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9501048-D3DE-4C2E-8D0E-DC964BDE8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75BDBB5-1120-4738-913A-3C3594050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78503-ADB5-46FE-9A30-FF1D9E70F5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756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7234BA-268C-4CF1-BE40-999C30BB0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FF609C0-FD62-4F61-879F-5D512920AD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F8109E5-ED9E-4A62-BC60-0545BBA1FC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F531DC9-16DA-4E44-8272-9AF3FC9AC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49C77-3E70-4371-AC12-25FF93058F5A}" type="datetimeFigureOut">
              <a:rPr lang="ru-RU" smtClean="0"/>
              <a:t>29.07.2024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CBC1B14-AAA7-4C9B-8F13-91FA84961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A95297E-4E92-4CAB-B33F-1DC6D7201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78503-ADB5-46FE-9A30-FF1D9E70F5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400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C78CED-9C46-4B31-B386-E2F0A1290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DEB9A76-6D15-491A-97B9-D2809F4085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C1A4D3-3DB1-4B02-A4E9-4A8E5231CD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E49C77-3E70-4371-AC12-25FF93058F5A}" type="datetimeFigureOut">
              <a:rPr lang="ru-RU" smtClean="0"/>
              <a:t>29.07.2024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796A49-F535-42D2-859B-67E29D1FF1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38DA21-8FAC-4866-864D-40DDE758C0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78503-ADB5-46FE-9A30-FF1D9E70F5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733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8309AC4-8A2F-4A72-82F8-ECBF0407CE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1075" y="0"/>
            <a:ext cx="13315950" cy="801198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BB502C3-C80E-494F-BCE7-F080E770CD6F}"/>
              </a:ext>
            </a:extLst>
          </p:cNvPr>
          <p:cNvSpPr txBox="1"/>
          <p:nvPr/>
        </p:nvSpPr>
        <p:spPr>
          <a:xfrm>
            <a:off x="1314450" y="3011073"/>
            <a:ext cx="8724899" cy="1754326"/>
          </a:xfrm>
          <a:prstGeom prst="rect">
            <a:avLst/>
          </a:prstGeom>
          <a:noFill/>
          <a:effectLst>
            <a:glow rad="495300">
              <a:schemeClr val="accent1">
                <a:lumMod val="20000"/>
                <a:lumOff val="80000"/>
                <a:alpha val="41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glow rad="228600">
                    <a:schemeClr val="accent1">
                      <a:lumMod val="20000"/>
                      <a:lumOff val="80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Мобильное приложение физического лица 2.0</a:t>
            </a:r>
            <a:endParaRPr lang="en-US" sz="3600" b="1" dirty="0" smtClean="0">
              <a:solidFill>
                <a:schemeClr val="bg1"/>
              </a:solidFill>
              <a:effectLst>
                <a:glow rad="228600">
                  <a:schemeClr val="accent1">
                    <a:lumMod val="20000"/>
                    <a:lumOff val="80000"/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b="1" dirty="0" smtClean="0">
                <a:solidFill>
                  <a:schemeClr val="bg1"/>
                </a:solidFill>
                <a:effectLst>
                  <a:glow rad="228600">
                    <a:schemeClr val="accent1">
                      <a:lumMod val="20000"/>
                      <a:lumOff val="80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3600" b="1" dirty="0" smtClean="0">
                <a:solidFill>
                  <a:schemeClr val="bg1"/>
                </a:solidFill>
                <a:effectLst>
                  <a:glow rad="228600">
                    <a:schemeClr val="accent1">
                      <a:lumMod val="20000"/>
                      <a:lumOff val="80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ГЭБ ЛКК 2.0)</a:t>
            </a:r>
            <a:endParaRPr lang="ru-RU" sz="3600" b="1" dirty="0">
              <a:solidFill>
                <a:schemeClr val="bg1"/>
              </a:solidFill>
              <a:effectLst>
                <a:glow rad="228600">
                  <a:schemeClr val="accent1">
                    <a:lumMod val="20000"/>
                    <a:lumOff val="80000"/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1075" y="0"/>
            <a:ext cx="2657475" cy="1110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7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>
            <a:extLst>
              <a:ext uri="{FF2B5EF4-FFF2-40B4-BE49-F238E27FC236}">
                <a16:creationId xmlns:a16="http://schemas.microsoft.com/office/drawing/2014/main" id="{9899CBB5-F29D-4449-9824-0BF91FBE3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67" y="0"/>
            <a:ext cx="12191997" cy="685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Трапеция 8">
            <a:extLst>
              <a:ext uri="{FF2B5EF4-FFF2-40B4-BE49-F238E27FC236}">
                <a16:creationId xmlns:a16="http://schemas.microsoft.com/office/drawing/2014/main" id="{7D33D9DB-9F82-4BA9-B352-F582275D962B}"/>
              </a:ext>
            </a:extLst>
          </p:cNvPr>
          <p:cNvSpPr/>
          <p:nvPr/>
        </p:nvSpPr>
        <p:spPr>
          <a:xfrm>
            <a:off x="6965512" y="440424"/>
            <a:ext cx="5226488" cy="714375"/>
          </a:xfrm>
          <a:custGeom>
            <a:avLst/>
            <a:gdLst>
              <a:gd name="connsiteX0" fmla="*/ 0 w 2243138"/>
              <a:gd name="connsiteY0" fmla="*/ 714375 h 714375"/>
              <a:gd name="connsiteX1" fmla="*/ 392906 w 2243138"/>
              <a:gd name="connsiteY1" fmla="*/ 0 h 714375"/>
              <a:gd name="connsiteX2" fmla="*/ 1850232 w 2243138"/>
              <a:gd name="connsiteY2" fmla="*/ 0 h 714375"/>
              <a:gd name="connsiteX3" fmla="*/ 2243138 w 2243138"/>
              <a:gd name="connsiteY3" fmla="*/ 714375 h 714375"/>
              <a:gd name="connsiteX4" fmla="*/ 0 w 2243138"/>
              <a:gd name="connsiteY4" fmla="*/ 714375 h 714375"/>
              <a:gd name="connsiteX0" fmla="*/ 0 w 2245519"/>
              <a:gd name="connsiteY0" fmla="*/ 714375 h 714375"/>
              <a:gd name="connsiteX1" fmla="*/ 392906 w 2245519"/>
              <a:gd name="connsiteY1" fmla="*/ 0 h 714375"/>
              <a:gd name="connsiteX2" fmla="*/ 2245519 w 2245519"/>
              <a:gd name="connsiteY2" fmla="*/ 4763 h 714375"/>
              <a:gd name="connsiteX3" fmla="*/ 2243138 w 2245519"/>
              <a:gd name="connsiteY3" fmla="*/ 714375 h 714375"/>
              <a:gd name="connsiteX4" fmla="*/ 0 w 2245519"/>
              <a:gd name="connsiteY4" fmla="*/ 714375 h 714375"/>
              <a:gd name="connsiteX0" fmla="*/ 0 w 3231621"/>
              <a:gd name="connsiteY0" fmla="*/ 714375 h 714375"/>
              <a:gd name="connsiteX1" fmla="*/ 392906 w 3231621"/>
              <a:gd name="connsiteY1" fmla="*/ 0 h 714375"/>
              <a:gd name="connsiteX2" fmla="*/ 2245519 w 3231621"/>
              <a:gd name="connsiteY2" fmla="*/ 4763 h 714375"/>
              <a:gd name="connsiteX3" fmla="*/ 3231621 w 3231621"/>
              <a:gd name="connsiteY3" fmla="*/ 712258 h 714375"/>
              <a:gd name="connsiteX4" fmla="*/ 0 w 3231621"/>
              <a:gd name="connsiteY4" fmla="*/ 714375 h 714375"/>
              <a:gd name="connsiteX0" fmla="*/ 0 w 4275138"/>
              <a:gd name="connsiteY0" fmla="*/ 714375 h 714375"/>
              <a:gd name="connsiteX1" fmla="*/ 392906 w 4275138"/>
              <a:gd name="connsiteY1" fmla="*/ 0 h 714375"/>
              <a:gd name="connsiteX2" fmla="*/ 2245519 w 4275138"/>
              <a:gd name="connsiteY2" fmla="*/ 4763 h 714375"/>
              <a:gd name="connsiteX3" fmla="*/ 4275138 w 4275138"/>
              <a:gd name="connsiteY3" fmla="*/ 705908 h 714375"/>
              <a:gd name="connsiteX4" fmla="*/ 0 w 4275138"/>
              <a:gd name="connsiteY4" fmla="*/ 714375 h 714375"/>
              <a:gd name="connsiteX0" fmla="*/ 0 w 4277519"/>
              <a:gd name="connsiteY0" fmla="*/ 714375 h 714375"/>
              <a:gd name="connsiteX1" fmla="*/ 392906 w 4277519"/>
              <a:gd name="connsiteY1" fmla="*/ 0 h 714375"/>
              <a:gd name="connsiteX2" fmla="*/ 4277519 w 4277519"/>
              <a:gd name="connsiteY2" fmla="*/ 8996 h 714375"/>
              <a:gd name="connsiteX3" fmla="*/ 4275138 w 4277519"/>
              <a:gd name="connsiteY3" fmla="*/ 705908 h 714375"/>
              <a:gd name="connsiteX4" fmla="*/ 0 w 4277519"/>
              <a:gd name="connsiteY4" fmla="*/ 714375 h 714375"/>
              <a:gd name="connsiteX0" fmla="*/ 0 w 5018353"/>
              <a:gd name="connsiteY0" fmla="*/ 714375 h 714375"/>
              <a:gd name="connsiteX1" fmla="*/ 392906 w 5018353"/>
              <a:gd name="connsiteY1" fmla="*/ 0 h 714375"/>
              <a:gd name="connsiteX2" fmla="*/ 5018353 w 5018353"/>
              <a:gd name="connsiteY2" fmla="*/ 529 h 714375"/>
              <a:gd name="connsiteX3" fmla="*/ 4275138 w 5018353"/>
              <a:gd name="connsiteY3" fmla="*/ 705908 h 714375"/>
              <a:gd name="connsiteX4" fmla="*/ 0 w 5018353"/>
              <a:gd name="connsiteY4" fmla="*/ 714375 h 714375"/>
              <a:gd name="connsiteX0" fmla="*/ 0 w 5302947"/>
              <a:gd name="connsiteY0" fmla="*/ 714375 h 714375"/>
              <a:gd name="connsiteX1" fmla="*/ 392906 w 5302947"/>
              <a:gd name="connsiteY1" fmla="*/ 0 h 714375"/>
              <a:gd name="connsiteX2" fmla="*/ 5018353 w 5302947"/>
              <a:gd name="connsiteY2" fmla="*/ 529 h 714375"/>
              <a:gd name="connsiteX3" fmla="*/ 4275138 w 5302947"/>
              <a:gd name="connsiteY3" fmla="*/ 705908 h 714375"/>
              <a:gd name="connsiteX4" fmla="*/ 0 w 5302947"/>
              <a:gd name="connsiteY4" fmla="*/ 714375 h 714375"/>
              <a:gd name="connsiteX0" fmla="*/ 0 w 5447042"/>
              <a:gd name="connsiteY0" fmla="*/ 714375 h 714375"/>
              <a:gd name="connsiteX1" fmla="*/ 392906 w 5447042"/>
              <a:gd name="connsiteY1" fmla="*/ 0 h 714375"/>
              <a:gd name="connsiteX2" fmla="*/ 5018353 w 5447042"/>
              <a:gd name="connsiteY2" fmla="*/ 529 h 714375"/>
              <a:gd name="connsiteX3" fmla="*/ 4275138 w 5447042"/>
              <a:gd name="connsiteY3" fmla="*/ 705908 h 714375"/>
              <a:gd name="connsiteX4" fmla="*/ 0 w 5447042"/>
              <a:gd name="connsiteY4" fmla="*/ 714375 h 714375"/>
              <a:gd name="connsiteX0" fmla="*/ 0 w 5228611"/>
              <a:gd name="connsiteY0" fmla="*/ 714375 h 714375"/>
              <a:gd name="connsiteX1" fmla="*/ 392906 w 5228611"/>
              <a:gd name="connsiteY1" fmla="*/ 0 h 714375"/>
              <a:gd name="connsiteX2" fmla="*/ 5018353 w 5228611"/>
              <a:gd name="connsiteY2" fmla="*/ 529 h 714375"/>
              <a:gd name="connsiteX3" fmla="*/ 4275138 w 5228611"/>
              <a:gd name="connsiteY3" fmla="*/ 705908 h 714375"/>
              <a:gd name="connsiteX4" fmla="*/ 0 w 5228611"/>
              <a:gd name="connsiteY4" fmla="*/ 714375 h 714375"/>
              <a:gd name="connsiteX0" fmla="*/ 0 w 5018353"/>
              <a:gd name="connsiteY0" fmla="*/ 714375 h 714375"/>
              <a:gd name="connsiteX1" fmla="*/ 392906 w 5018353"/>
              <a:gd name="connsiteY1" fmla="*/ 0 h 714375"/>
              <a:gd name="connsiteX2" fmla="*/ 5018353 w 5018353"/>
              <a:gd name="connsiteY2" fmla="*/ 529 h 714375"/>
              <a:gd name="connsiteX3" fmla="*/ 4275138 w 5018353"/>
              <a:gd name="connsiteY3" fmla="*/ 705908 h 714375"/>
              <a:gd name="connsiteX4" fmla="*/ 0 w 5018353"/>
              <a:gd name="connsiteY4" fmla="*/ 714375 h 714375"/>
              <a:gd name="connsiteX0" fmla="*/ 0 w 5662043"/>
              <a:gd name="connsiteY0" fmla="*/ 714375 h 714375"/>
              <a:gd name="connsiteX1" fmla="*/ 392906 w 5662043"/>
              <a:gd name="connsiteY1" fmla="*/ 0 h 714375"/>
              <a:gd name="connsiteX2" fmla="*/ 5018353 w 5662043"/>
              <a:gd name="connsiteY2" fmla="*/ 529 h 714375"/>
              <a:gd name="connsiteX3" fmla="*/ 5587471 w 5662043"/>
              <a:gd name="connsiteY3" fmla="*/ 705908 h 714375"/>
              <a:gd name="connsiteX4" fmla="*/ 0 w 5662043"/>
              <a:gd name="connsiteY4" fmla="*/ 714375 h 714375"/>
              <a:gd name="connsiteX0" fmla="*/ 0 w 5603636"/>
              <a:gd name="connsiteY0" fmla="*/ 714375 h 714375"/>
              <a:gd name="connsiteX1" fmla="*/ 392906 w 5603636"/>
              <a:gd name="connsiteY1" fmla="*/ 0 h 714375"/>
              <a:gd name="connsiteX2" fmla="*/ 5018353 w 5603636"/>
              <a:gd name="connsiteY2" fmla="*/ 529 h 714375"/>
              <a:gd name="connsiteX3" fmla="*/ 5525559 w 5603636"/>
              <a:gd name="connsiteY3" fmla="*/ 710671 h 714375"/>
              <a:gd name="connsiteX4" fmla="*/ 0 w 5603636"/>
              <a:gd name="connsiteY4" fmla="*/ 714375 h 714375"/>
              <a:gd name="connsiteX0" fmla="*/ 0 w 5525559"/>
              <a:gd name="connsiteY0" fmla="*/ 714375 h 714375"/>
              <a:gd name="connsiteX1" fmla="*/ 392906 w 5525559"/>
              <a:gd name="connsiteY1" fmla="*/ 0 h 714375"/>
              <a:gd name="connsiteX2" fmla="*/ 5018353 w 5525559"/>
              <a:gd name="connsiteY2" fmla="*/ 529 h 714375"/>
              <a:gd name="connsiteX3" fmla="*/ 5525559 w 5525559"/>
              <a:gd name="connsiteY3" fmla="*/ 710671 h 714375"/>
              <a:gd name="connsiteX4" fmla="*/ 0 w 5525559"/>
              <a:gd name="connsiteY4" fmla="*/ 714375 h 714375"/>
              <a:gd name="connsiteX0" fmla="*/ 0 w 5525559"/>
              <a:gd name="connsiteY0" fmla="*/ 714375 h 714375"/>
              <a:gd name="connsiteX1" fmla="*/ 392906 w 5525559"/>
              <a:gd name="connsiteY1" fmla="*/ 0 h 714375"/>
              <a:gd name="connsiteX2" fmla="*/ 5477532 w 5525559"/>
              <a:gd name="connsiteY2" fmla="*/ 4487 h 714375"/>
              <a:gd name="connsiteX3" fmla="*/ 5525559 w 5525559"/>
              <a:gd name="connsiteY3" fmla="*/ 710671 h 714375"/>
              <a:gd name="connsiteX4" fmla="*/ 0 w 5525559"/>
              <a:gd name="connsiteY4" fmla="*/ 714375 h 714375"/>
              <a:gd name="connsiteX0" fmla="*/ 0 w 5525559"/>
              <a:gd name="connsiteY0" fmla="*/ 714375 h 714375"/>
              <a:gd name="connsiteX1" fmla="*/ 392906 w 5525559"/>
              <a:gd name="connsiteY1" fmla="*/ 0 h 714375"/>
              <a:gd name="connsiteX2" fmla="*/ 5477532 w 5525559"/>
              <a:gd name="connsiteY2" fmla="*/ 4487 h 714375"/>
              <a:gd name="connsiteX3" fmla="*/ 5525559 w 5525559"/>
              <a:gd name="connsiteY3" fmla="*/ 710671 h 714375"/>
              <a:gd name="connsiteX4" fmla="*/ 0 w 5525559"/>
              <a:gd name="connsiteY4" fmla="*/ 714375 h 714375"/>
              <a:gd name="connsiteX0" fmla="*/ 0 w 5730834"/>
              <a:gd name="connsiteY0" fmla="*/ 714375 h 714375"/>
              <a:gd name="connsiteX1" fmla="*/ 392906 w 5730834"/>
              <a:gd name="connsiteY1" fmla="*/ 0 h 714375"/>
              <a:gd name="connsiteX2" fmla="*/ 5729415 w 5730834"/>
              <a:gd name="connsiteY2" fmla="*/ 8720 h 714375"/>
              <a:gd name="connsiteX3" fmla="*/ 5525559 w 5730834"/>
              <a:gd name="connsiteY3" fmla="*/ 710671 h 714375"/>
              <a:gd name="connsiteX4" fmla="*/ 0 w 5730834"/>
              <a:gd name="connsiteY4" fmla="*/ 714375 h 714375"/>
              <a:gd name="connsiteX0" fmla="*/ 0 w 5737110"/>
              <a:gd name="connsiteY0" fmla="*/ 714375 h 714375"/>
              <a:gd name="connsiteX1" fmla="*/ 392906 w 5737110"/>
              <a:gd name="connsiteY1" fmla="*/ 0 h 714375"/>
              <a:gd name="connsiteX2" fmla="*/ 5729415 w 5737110"/>
              <a:gd name="connsiteY2" fmla="*/ 8720 h 714375"/>
              <a:gd name="connsiteX3" fmla="*/ 5724526 w 5737110"/>
              <a:gd name="connsiteY3" fmla="*/ 700087 h 714375"/>
              <a:gd name="connsiteX4" fmla="*/ 0 w 5737110"/>
              <a:gd name="connsiteY4" fmla="*/ 714375 h 714375"/>
              <a:gd name="connsiteX0" fmla="*/ 0 w 5730696"/>
              <a:gd name="connsiteY0" fmla="*/ 714375 h 714375"/>
              <a:gd name="connsiteX1" fmla="*/ 392906 w 5730696"/>
              <a:gd name="connsiteY1" fmla="*/ 0 h 714375"/>
              <a:gd name="connsiteX2" fmla="*/ 5729415 w 5730696"/>
              <a:gd name="connsiteY2" fmla="*/ 8720 h 714375"/>
              <a:gd name="connsiteX3" fmla="*/ 5724526 w 5730696"/>
              <a:gd name="connsiteY3" fmla="*/ 700087 h 714375"/>
              <a:gd name="connsiteX4" fmla="*/ 0 w 5730696"/>
              <a:gd name="connsiteY4" fmla="*/ 714375 h 714375"/>
              <a:gd name="connsiteX0" fmla="*/ 0 w 5730943"/>
              <a:gd name="connsiteY0" fmla="*/ 714375 h 714375"/>
              <a:gd name="connsiteX1" fmla="*/ 392906 w 5730943"/>
              <a:gd name="connsiteY1" fmla="*/ 0 h 714375"/>
              <a:gd name="connsiteX2" fmla="*/ 5729415 w 5730943"/>
              <a:gd name="connsiteY2" fmla="*/ 8720 h 714375"/>
              <a:gd name="connsiteX3" fmla="*/ 5724526 w 5730943"/>
              <a:gd name="connsiteY3" fmla="*/ 700087 h 714375"/>
              <a:gd name="connsiteX4" fmla="*/ 0 w 5730943"/>
              <a:gd name="connsiteY4" fmla="*/ 714375 h 714375"/>
              <a:gd name="connsiteX0" fmla="*/ 0 w 5732016"/>
              <a:gd name="connsiteY0" fmla="*/ 714375 h 714375"/>
              <a:gd name="connsiteX1" fmla="*/ 392906 w 5732016"/>
              <a:gd name="connsiteY1" fmla="*/ 0 h 714375"/>
              <a:gd name="connsiteX2" fmla="*/ 5729415 w 5732016"/>
              <a:gd name="connsiteY2" fmla="*/ 8720 h 714375"/>
              <a:gd name="connsiteX3" fmla="*/ 5730876 w 5732016"/>
              <a:gd name="connsiteY3" fmla="*/ 714374 h 714375"/>
              <a:gd name="connsiteX4" fmla="*/ 0 w 5732016"/>
              <a:gd name="connsiteY4" fmla="*/ 714375 h 714375"/>
              <a:gd name="connsiteX0" fmla="*/ 0 w 5730876"/>
              <a:gd name="connsiteY0" fmla="*/ 721530 h 721530"/>
              <a:gd name="connsiteX1" fmla="*/ 392906 w 5730876"/>
              <a:gd name="connsiteY1" fmla="*/ 7155 h 721530"/>
              <a:gd name="connsiteX2" fmla="*/ 5726240 w 5730876"/>
              <a:gd name="connsiteY2" fmla="*/ 0 h 721530"/>
              <a:gd name="connsiteX3" fmla="*/ 5730876 w 5730876"/>
              <a:gd name="connsiteY3" fmla="*/ 721529 h 721530"/>
              <a:gd name="connsiteX4" fmla="*/ 0 w 5730876"/>
              <a:gd name="connsiteY4" fmla="*/ 721530 h 721530"/>
              <a:gd name="connsiteX0" fmla="*/ 0 w 5730876"/>
              <a:gd name="connsiteY0" fmla="*/ 721530 h 721530"/>
              <a:gd name="connsiteX1" fmla="*/ 392906 w 5730876"/>
              <a:gd name="connsiteY1" fmla="*/ 7155 h 721530"/>
              <a:gd name="connsiteX2" fmla="*/ 5726240 w 5730876"/>
              <a:gd name="connsiteY2" fmla="*/ 0 h 721530"/>
              <a:gd name="connsiteX3" fmla="*/ 5730876 w 5730876"/>
              <a:gd name="connsiteY3" fmla="*/ 721529 h 721530"/>
              <a:gd name="connsiteX4" fmla="*/ 0 w 5730876"/>
              <a:gd name="connsiteY4" fmla="*/ 721530 h 721530"/>
              <a:gd name="connsiteX0" fmla="*/ 0 w 5730876"/>
              <a:gd name="connsiteY0" fmla="*/ 721530 h 721530"/>
              <a:gd name="connsiteX1" fmla="*/ 392906 w 5730876"/>
              <a:gd name="connsiteY1" fmla="*/ 7155 h 721530"/>
              <a:gd name="connsiteX2" fmla="*/ 5726240 w 5730876"/>
              <a:gd name="connsiteY2" fmla="*/ 0 h 721530"/>
              <a:gd name="connsiteX3" fmla="*/ 5730876 w 5730876"/>
              <a:gd name="connsiteY3" fmla="*/ 721529 h 721530"/>
              <a:gd name="connsiteX4" fmla="*/ 0 w 5730876"/>
              <a:gd name="connsiteY4" fmla="*/ 721530 h 721530"/>
              <a:gd name="connsiteX0" fmla="*/ 0 w 5737653"/>
              <a:gd name="connsiteY0" fmla="*/ 723117 h 723117"/>
              <a:gd name="connsiteX1" fmla="*/ 392906 w 5737653"/>
              <a:gd name="connsiteY1" fmla="*/ 8742 h 723117"/>
              <a:gd name="connsiteX2" fmla="*/ 5737352 w 5737653"/>
              <a:gd name="connsiteY2" fmla="*/ 0 h 723117"/>
              <a:gd name="connsiteX3" fmla="*/ 5730876 w 5737653"/>
              <a:gd name="connsiteY3" fmla="*/ 723116 h 723117"/>
              <a:gd name="connsiteX4" fmla="*/ 0 w 5737653"/>
              <a:gd name="connsiteY4" fmla="*/ 723117 h 723117"/>
              <a:gd name="connsiteX0" fmla="*/ 0 w 5731534"/>
              <a:gd name="connsiteY0" fmla="*/ 723117 h 723117"/>
              <a:gd name="connsiteX1" fmla="*/ 392906 w 5731534"/>
              <a:gd name="connsiteY1" fmla="*/ 8742 h 723117"/>
              <a:gd name="connsiteX2" fmla="*/ 5731002 w 5731534"/>
              <a:gd name="connsiteY2" fmla="*/ 0 h 723117"/>
              <a:gd name="connsiteX3" fmla="*/ 5730876 w 5731534"/>
              <a:gd name="connsiteY3" fmla="*/ 723116 h 723117"/>
              <a:gd name="connsiteX4" fmla="*/ 0 w 5731534"/>
              <a:gd name="connsiteY4" fmla="*/ 723117 h 723117"/>
              <a:gd name="connsiteX0" fmla="*/ 0 w 5730876"/>
              <a:gd name="connsiteY0" fmla="*/ 714375 h 714375"/>
              <a:gd name="connsiteX1" fmla="*/ 392906 w 5730876"/>
              <a:gd name="connsiteY1" fmla="*/ 0 h 714375"/>
              <a:gd name="connsiteX2" fmla="*/ 5728885 w 5730876"/>
              <a:gd name="connsiteY2" fmla="*/ 3958 h 714375"/>
              <a:gd name="connsiteX3" fmla="*/ 5730876 w 5730876"/>
              <a:gd name="connsiteY3" fmla="*/ 714374 h 714375"/>
              <a:gd name="connsiteX4" fmla="*/ 0 w 5730876"/>
              <a:gd name="connsiteY4" fmla="*/ 714375 h 714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30876" h="714375">
                <a:moveTo>
                  <a:pt x="0" y="714375"/>
                </a:moveTo>
                <a:lnTo>
                  <a:pt x="392906" y="0"/>
                </a:lnTo>
                <a:lnTo>
                  <a:pt x="5728885" y="3958"/>
                </a:lnTo>
                <a:cubicBezTo>
                  <a:pt x="5731330" y="405729"/>
                  <a:pt x="5726431" y="272228"/>
                  <a:pt x="5730876" y="714374"/>
                </a:cubicBezTo>
                <a:lnTo>
                  <a:pt x="0" y="714375"/>
                </a:lnTo>
                <a:close/>
              </a:path>
            </a:pathLst>
          </a:custGeom>
          <a:gradFill>
            <a:gsLst>
              <a:gs pos="37000">
                <a:srgbClr val="74AEFA"/>
              </a:gs>
              <a:gs pos="0">
                <a:srgbClr val="74AEFA"/>
              </a:gs>
              <a:gs pos="74000">
                <a:srgbClr val="6792F6"/>
              </a:gs>
              <a:gs pos="100000">
                <a:srgbClr val="5C7BF3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F5DA77-6AA5-4EE5-9B71-81EF495C5645}"/>
              </a:ext>
            </a:extLst>
          </p:cNvPr>
          <p:cNvSpPr txBox="1"/>
          <p:nvPr/>
        </p:nvSpPr>
        <p:spPr>
          <a:xfrm>
            <a:off x="7122794" y="382112"/>
            <a:ext cx="50692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Заявления. Заявление и задать вопрос.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9373" y="914400"/>
            <a:ext cx="5777483" cy="577748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560" y="914400"/>
            <a:ext cx="5739209" cy="57392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781" y="914400"/>
            <a:ext cx="5771134" cy="577113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" y="0"/>
            <a:ext cx="2657475" cy="1110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207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>
            <a:extLst>
              <a:ext uri="{FF2B5EF4-FFF2-40B4-BE49-F238E27FC236}">
                <a16:creationId xmlns:a16="http://schemas.microsoft.com/office/drawing/2014/main" id="{9899CBB5-F29D-4449-9824-0BF91FBE3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67" y="0"/>
            <a:ext cx="12191997" cy="685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Трапеция 8">
            <a:extLst>
              <a:ext uri="{FF2B5EF4-FFF2-40B4-BE49-F238E27FC236}">
                <a16:creationId xmlns:a16="http://schemas.microsoft.com/office/drawing/2014/main" id="{7D33D9DB-9F82-4BA9-B352-F582275D962B}"/>
              </a:ext>
            </a:extLst>
          </p:cNvPr>
          <p:cNvSpPr/>
          <p:nvPr/>
        </p:nvSpPr>
        <p:spPr>
          <a:xfrm>
            <a:off x="6971862" y="444460"/>
            <a:ext cx="5226488" cy="714375"/>
          </a:xfrm>
          <a:custGeom>
            <a:avLst/>
            <a:gdLst>
              <a:gd name="connsiteX0" fmla="*/ 0 w 2243138"/>
              <a:gd name="connsiteY0" fmla="*/ 714375 h 714375"/>
              <a:gd name="connsiteX1" fmla="*/ 392906 w 2243138"/>
              <a:gd name="connsiteY1" fmla="*/ 0 h 714375"/>
              <a:gd name="connsiteX2" fmla="*/ 1850232 w 2243138"/>
              <a:gd name="connsiteY2" fmla="*/ 0 h 714375"/>
              <a:gd name="connsiteX3" fmla="*/ 2243138 w 2243138"/>
              <a:gd name="connsiteY3" fmla="*/ 714375 h 714375"/>
              <a:gd name="connsiteX4" fmla="*/ 0 w 2243138"/>
              <a:gd name="connsiteY4" fmla="*/ 714375 h 714375"/>
              <a:gd name="connsiteX0" fmla="*/ 0 w 2245519"/>
              <a:gd name="connsiteY0" fmla="*/ 714375 h 714375"/>
              <a:gd name="connsiteX1" fmla="*/ 392906 w 2245519"/>
              <a:gd name="connsiteY1" fmla="*/ 0 h 714375"/>
              <a:gd name="connsiteX2" fmla="*/ 2245519 w 2245519"/>
              <a:gd name="connsiteY2" fmla="*/ 4763 h 714375"/>
              <a:gd name="connsiteX3" fmla="*/ 2243138 w 2245519"/>
              <a:gd name="connsiteY3" fmla="*/ 714375 h 714375"/>
              <a:gd name="connsiteX4" fmla="*/ 0 w 2245519"/>
              <a:gd name="connsiteY4" fmla="*/ 714375 h 714375"/>
              <a:gd name="connsiteX0" fmla="*/ 0 w 3231621"/>
              <a:gd name="connsiteY0" fmla="*/ 714375 h 714375"/>
              <a:gd name="connsiteX1" fmla="*/ 392906 w 3231621"/>
              <a:gd name="connsiteY1" fmla="*/ 0 h 714375"/>
              <a:gd name="connsiteX2" fmla="*/ 2245519 w 3231621"/>
              <a:gd name="connsiteY2" fmla="*/ 4763 h 714375"/>
              <a:gd name="connsiteX3" fmla="*/ 3231621 w 3231621"/>
              <a:gd name="connsiteY3" fmla="*/ 712258 h 714375"/>
              <a:gd name="connsiteX4" fmla="*/ 0 w 3231621"/>
              <a:gd name="connsiteY4" fmla="*/ 714375 h 714375"/>
              <a:gd name="connsiteX0" fmla="*/ 0 w 4275138"/>
              <a:gd name="connsiteY0" fmla="*/ 714375 h 714375"/>
              <a:gd name="connsiteX1" fmla="*/ 392906 w 4275138"/>
              <a:gd name="connsiteY1" fmla="*/ 0 h 714375"/>
              <a:gd name="connsiteX2" fmla="*/ 2245519 w 4275138"/>
              <a:gd name="connsiteY2" fmla="*/ 4763 h 714375"/>
              <a:gd name="connsiteX3" fmla="*/ 4275138 w 4275138"/>
              <a:gd name="connsiteY3" fmla="*/ 705908 h 714375"/>
              <a:gd name="connsiteX4" fmla="*/ 0 w 4275138"/>
              <a:gd name="connsiteY4" fmla="*/ 714375 h 714375"/>
              <a:gd name="connsiteX0" fmla="*/ 0 w 4277519"/>
              <a:gd name="connsiteY0" fmla="*/ 714375 h 714375"/>
              <a:gd name="connsiteX1" fmla="*/ 392906 w 4277519"/>
              <a:gd name="connsiteY1" fmla="*/ 0 h 714375"/>
              <a:gd name="connsiteX2" fmla="*/ 4277519 w 4277519"/>
              <a:gd name="connsiteY2" fmla="*/ 8996 h 714375"/>
              <a:gd name="connsiteX3" fmla="*/ 4275138 w 4277519"/>
              <a:gd name="connsiteY3" fmla="*/ 705908 h 714375"/>
              <a:gd name="connsiteX4" fmla="*/ 0 w 4277519"/>
              <a:gd name="connsiteY4" fmla="*/ 714375 h 714375"/>
              <a:gd name="connsiteX0" fmla="*/ 0 w 5018353"/>
              <a:gd name="connsiteY0" fmla="*/ 714375 h 714375"/>
              <a:gd name="connsiteX1" fmla="*/ 392906 w 5018353"/>
              <a:gd name="connsiteY1" fmla="*/ 0 h 714375"/>
              <a:gd name="connsiteX2" fmla="*/ 5018353 w 5018353"/>
              <a:gd name="connsiteY2" fmla="*/ 529 h 714375"/>
              <a:gd name="connsiteX3" fmla="*/ 4275138 w 5018353"/>
              <a:gd name="connsiteY3" fmla="*/ 705908 h 714375"/>
              <a:gd name="connsiteX4" fmla="*/ 0 w 5018353"/>
              <a:gd name="connsiteY4" fmla="*/ 714375 h 714375"/>
              <a:gd name="connsiteX0" fmla="*/ 0 w 5302947"/>
              <a:gd name="connsiteY0" fmla="*/ 714375 h 714375"/>
              <a:gd name="connsiteX1" fmla="*/ 392906 w 5302947"/>
              <a:gd name="connsiteY1" fmla="*/ 0 h 714375"/>
              <a:gd name="connsiteX2" fmla="*/ 5018353 w 5302947"/>
              <a:gd name="connsiteY2" fmla="*/ 529 h 714375"/>
              <a:gd name="connsiteX3" fmla="*/ 4275138 w 5302947"/>
              <a:gd name="connsiteY3" fmla="*/ 705908 h 714375"/>
              <a:gd name="connsiteX4" fmla="*/ 0 w 5302947"/>
              <a:gd name="connsiteY4" fmla="*/ 714375 h 714375"/>
              <a:gd name="connsiteX0" fmla="*/ 0 w 5447042"/>
              <a:gd name="connsiteY0" fmla="*/ 714375 h 714375"/>
              <a:gd name="connsiteX1" fmla="*/ 392906 w 5447042"/>
              <a:gd name="connsiteY1" fmla="*/ 0 h 714375"/>
              <a:gd name="connsiteX2" fmla="*/ 5018353 w 5447042"/>
              <a:gd name="connsiteY2" fmla="*/ 529 h 714375"/>
              <a:gd name="connsiteX3" fmla="*/ 4275138 w 5447042"/>
              <a:gd name="connsiteY3" fmla="*/ 705908 h 714375"/>
              <a:gd name="connsiteX4" fmla="*/ 0 w 5447042"/>
              <a:gd name="connsiteY4" fmla="*/ 714375 h 714375"/>
              <a:gd name="connsiteX0" fmla="*/ 0 w 5228611"/>
              <a:gd name="connsiteY0" fmla="*/ 714375 h 714375"/>
              <a:gd name="connsiteX1" fmla="*/ 392906 w 5228611"/>
              <a:gd name="connsiteY1" fmla="*/ 0 h 714375"/>
              <a:gd name="connsiteX2" fmla="*/ 5018353 w 5228611"/>
              <a:gd name="connsiteY2" fmla="*/ 529 h 714375"/>
              <a:gd name="connsiteX3" fmla="*/ 4275138 w 5228611"/>
              <a:gd name="connsiteY3" fmla="*/ 705908 h 714375"/>
              <a:gd name="connsiteX4" fmla="*/ 0 w 5228611"/>
              <a:gd name="connsiteY4" fmla="*/ 714375 h 714375"/>
              <a:gd name="connsiteX0" fmla="*/ 0 w 5018353"/>
              <a:gd name="connsiteY0" fmla="*/ 714375 h 714375"/>
              <a:gd name="connsiteX1" fmla="*/ 392906 w 5018353"/>
              <a:gd name="connsiteY1" fmla="*/ 0 h 714375"/>
              <a:gd name="connsiteX2" fmla="*/ 5018353 w 5018353"/>
              <a:gd name="connsiteY2" fmla="*/ 529 h 714375"/>
              <a:gd name="connsiteX3" fmla="*/ 4275138 w 5018353"/>
              <a:gd name="connsiteY3" fmla="*/ 705908 h 714375"/>
              <a:gd name="connsiteX4" fmla="*/ 0 w 5018353"/>
              <a:gd name="connsiteY4" fmla="*/ 714375 h 714375"/>
              <a:gd name="connsiteX0" fmla="*/ 0 w 5662043"/>
              <a:gd name="connsiteY0" fmla="*/ 714375 h 714375"/>
              <a:gd name="connsiteX1" fmla="*/ 392906 w 5662043"/>
              <a:gd name="connsiteY1" fmla="*/ 0 h 714375"/>
              <a:gd name="connsiteX2" fmla="*/ 5018353 w 5662043"/>
              <a:gd name="connsiteY2" fmla="*/ 529 h 714375"/>
              <a:gd name="connsiteX3" fmla="*/ 5587471 w 5662043"/>
              <a:gd name="connsiteY3" fmla="*/ 705908 h 714375"/>
              <a:gd name="connsiteX4" fmla="*/ 0 w 5662043"/>
              <a:gd name="connsiteY4" fmla="*/ 714375 h 714375"/>
              <a:gd name="connsiteX0" fmla="*/ 0 w 5603636"/>
              <a:gd name="connsiteY0" fmla="*/ 714375 h 714375"/>
              <a:gd name="connsiteX1" fmla="*/ 392906 w 5603636"/>
              <a:gd name="connsiteY1" fmla="*/ 0 h 714375"/>
              <a:gd name="connsiteX2" fmla="*/ 5018353 w 5603636"/>
              <a:gd name="connsiteY2" fmla="*/ 529 h 714375"/>
              <a:gd name="connsiteX3" fmla="*/ 5525559 w 5603636"/>
              <a:gd name="connsiteY3" fmla="*/ 710671 h 714375"/>
              <a:gd name="connsiteX4" fmla="*/ 0 w 5603636"/>
              <a:gd name="connsiteY4" fmla="*/ 714375 h 714375"/>
              <a:gd name="connsiteX0" fmla="*/ 0 w 5525559"/>
              <a:gd name="connsiteY0" fmla="*/ 714375 h 714375"/>
              <a:gd name="connsiteX1" fmla="*/ 392906 w 5525559"/>
              <a:gd name="connsiteY1" fmla="*/ 0 h 714375"/>
              <a:gd name="connsiteX2" fmla="*/ 5018353 w 5525559"/>
              <a:gd name="connsiteY2" fmla="*/ 529 h 714375"/>
              <a:gd name="connsiteX3" fmla="*/ 5525559 w 5525559"/>
              <a:gd name="connsiteY3" fmla="*/ 710671 h 714375"/>
              <a:gd name="connsiteX4" fmla="*/ 0 w 5525559"/>
              <a:gd name="connsiteY4" fmla="*/ 714375 h 714375"/>
              <a:gd name="connsiteX0" fmla="*/ 0 w 5525559"/>
              <a:gd name="connsiteY0" fmla="*/ 714375 h 714375"/>
              <a:gd name="connsiteX1" fmla="*/ 392906 w 5525559"/>
              <a:gd name="connsiteY1" fmla="*/ 0 h 714375"/>
              <a:gd name="connsiteX2" fmla="*/ 5477532 w 5525559"/>
              <a:gd name="connsiteY2" fmla="*/ 4487 h 714375"/>
              <a:gd name="connsiteX3" fmla="*/ 5525559 w 5525559"/>
              <a:gd name="connsiteY3" fmla="*/ 710671 h 714375"/>
              <a:gd name="connsiteX4" fmla="*/ 0 w 5525559"/>
              <a:gd name="connsiteY4" fmla="*/ 714375 h 714375"/>
              <a:gd name="connsiteX0" fmla="*/ 0 w 5525559"/>
              <a:gd name="connsiteY0" fmla="*/ 714375 h 714375"/>
              <a:gd name="connsiteX1" fmla="*/ 392906 w 5525559"/>
              <a:gd name="connsiteY1" fmla="*/ 0 h 714375"/>
              <a:gd name="connsiteX2" fmla="*/ 5477532 w 5525559"/>
              <a:gd name="connsiteY2" fmla="*/ 4487 h 714375"/>
              <a:gd name="connsiteX3" fmla="*/ 5525559 w 5525559"/>
              <a:gd name="connsiteY3" fmla="*/ 710671 h 714375"/>
              <a:gd name="connsiteX4" fmla="*/ 0 w 5525559"/>
              <a:gd name="connsiteY4" fmla="*/ 714375 h 714375"/>
              <a:gd name="connsiteX0" fmla="*/ 0 w 5730834"/>
              <a:gd name="connsiteY0" fmla="*/ 714375 h 714375"/>
              <a:gd name="connsiteX1" fmla="*/ 392906 w 5730834"/>
              <a:gd name="connsiteY1" fmla="*/ 0 h 714375"/>
              <a:gd name="connsiteX2" fmla="*/ 5729415 w 5730834"/>
              <a:gd name="connsiteY2" fmla="*/ 8720 h 714375"/>
              <a:gd name="connsiteX3" fmla="*/ 5525559 w 5730834"/>
              <a:gd name="connsiteY3" fmla="*/ 710671 h 714375"/>
              <a:gd name="connsiteX4" fmla="*/ 0 w 5730834"/>
              <a:gd name="connsiteY4" fmla="*/ 714375 h 714375"/>
              <a:gd name="connsiteX0" fmla="*/ 0 w 5737110"/>
              <a:gd name="connsiteY0" fmla="*/ 714375 h 714375"/>
              <a:gd name="connsiteX1" fmla="*/ 392906 w 5737110"/>
              <a:gd name="connsiteY1" fmla="*/ 0 h 714375"/>
              <a:gd name="connsiteX2" fmla="*/ 5729415 w 5737110"/>
              <a:gd name="connsiteY2" fmla="*/ 8720 h 714375"/>
              <a:gd name="connsiteX3" fmla="*/ 5724526 w 5737110"/>
              <a:gd name="connsiteY3" fmla="*/ 700087 h 714375"/>
              <a:gd name="connsiteX4" fmla="*/ 0 w 5737110"/>
              <a:gd name="connsiteY4" fmla="*/ 714375 h 714375"/>
              <a:gd name="connsiteX0" fmla="*/ 0 w 5730696"/>
              <a:gd name="connsiteY0" fmla="*/ 714375 h 714375"/>
              <a:gd name="connsiteX1" fmla="*/ 392906 w 5730696"/>
              <a:gd name="connsiteY1" fmla="*/ 0 h 714375"/>
              <a:gd name="connsiteX2" fmla="*/ 5729415 w 5730696"/>
              <a:gd name="connsiteY2" fmla="*/ 8720 h 714375"/>
              <a:gd name="connsiteX3" fmla="*/ 5724526 w 5730696"/>
              <a:gd name="connsiteY3" fmla="*/ 700087 h 714375"/>
              <a:gd name="connsiteX4" fmla="*/ 0 w 5730696"/>
              <a:gd name="connsiteY4" fmla="*/ 714375 h 714375"/>
              <a:gd name="connsiteX0" fmla="*/ 0 w 5730943"/>
              <a:gd name="connsiteY0" fmla="*/ 714375 h 714375"/>
              <a:gd name="connsiteX1" fmla="*/ 392906 w 5730943"/>
              <a:gd name="connsiteY1" fmla="*/ 0 h 714375"/>
              <a:gd name="connsiteX2" fmla="*/ 5729415 w 5730943"/>
              <a:gd name="connsiteY2" fmla="*/ 8720 h 714375"/>
              <a:gd name="connsiteX3" fmla="*/ 5724526 w 5730943"/>
              <a:gd name="connsiteY3" fmla="*/ 700087 h 714375"/>
              <a:gd name="connsiteX4" fmla="*/ 0 w 5730943"/>
              <a:gd name="connsiteY4" fmla="*/ 714375 h 714375"/>
              <a:gd name="connsiteX0" fmla="*/ 0 w 5732016"/>
              <a:gd name="connsiteY0" fmla="*/ 714375 h 714375"/>
              <a:gd name="connsiteX1" fmla="*/ 392906 w 5732016"/>
              <a:gd name="connsiteY1" fmla="*/ 0 h 714375"/>
              <a:gd name="connsiteX2" fmla="*/ 5729415 w 5732016"/>
              <a:gd name="connsiteY2" fmla="*/ 8720 h 714375"/>
              <a:gd name="connsiteX3" fmla="*/ 5730876 w 5732016"/>
              <a:gd name="connsiteY3" fmla="*/ 714374 h 714375"/>
              <a:gd name="connsiteX4" fmla="*/ 0 w 5732016"/>
              <a:gd name="connsiteY4" fmla="*/ 714375 h 714375"/>
              <a:gd name="connsiteX0" fmla="*/ 0 w 5730876"/>
              <a:gd name="connsiteY0" fmla="*/ 721530 h 721530"/>
              <a:gd name="connsiteX1" fmla="*/ 392906 w 5730876"/>
              <a:gd name="connsiteY1" fmla="*/ 7155 h 721530"/>
              <a:gd name="connsiteX2" fmla="*/ 5726240 w 5730876"/>
              <a:gd name="connsiteY2" fmla="*/ 0 h 721530"/>
              <a:gd name="connsiteX3" fmla="*/ 5730876 w 5730876"/>
              <a:gd name="connsiteY3" fmla="*/ 721529 h 721530"/>
              <a:gd name="connsiteX4" fmla="*/ 0 w 5730876"/>
              <a:gd name="connsiteY4" fmla="*/ 721530 h 721530"/>
              <a:gd name="connsiteX0" fmla="*/ 0 w 5730876"/>
              <a:gd name="connsiteY0" fmla="*/ 721530 h 721530"/>
              <a:gd name="connsiteX1" fmla="*/ 392906 w 5730876"/>
              <a:gd name="connsiteY1" fmla="*/ 7155 h 721530"/>
              <a:gd name="connsiteX2" fmla="*/ 5726240 w 5730876"/>
              <a:gd name="connsiteY2" fmla="*/ 0 h 721530"/>
              <a:gd name="connsiteX3" fmla="*/ 5730876 w 5730876"/>
              <a:gd name="connsiteY3" fmla="*/ 721529 h 721530"/>
              <a:gd name="connsiteX4" fmla="*/ 0 w 5730876"/>
              <a:gd name="connsiteY4" fmla="*/ 721530 h 721530"/>
              <a:gd name="connsiteX0" fmla="*/ 0 w 5730876"/>
              <a:gd name="connsiteY0" fmla="*/ 721530 h 721530"/>
              <a:gd name="connsiteX1" fmla="*/ 392906 w 5730876"/>
              <a:gd name="connsiteY1" fmla="*/ 7155 h 721530"/>
              <a:gd name="connsiteX2" fmla="*/ 5726240 w 5730876"/>
              <a:gd name="connsiteY2" fmla="*/ 0 h 721530"/>
              <a:gd name="connsiteX3" fmla="*/ 5730876 w 5730876"/>
              <a:gd name="connsiteY3" fmla="*/ 721529 h 721530"/>
              <a:gd name="connsiteX4" fmla="*/ 0 w 5730876"/>
              <a:gd name="connsiteY4" fmla="*/ 721530 h 721530"/>
              <a:gd name="connsiteX0" fmla="*/ 0 w 5737653"/>
              <a:gd name="connsiteY0" fmla="*/ 723117 h 723117"/>
              <a:gd name="connsiteX1" fmla="*/ 392906 w 5737653"/>
              <a:gd name="connsiteY1" fmla="*/ 8742 h 723117"/>
              <a:gd name="connsiteX2" fmla="*/ 5737352 w 5737653"/>
              <a:gd name="connsiteY2" fmla="*/ 0 h 723117"/>
              <a:gd name="connsiteX3" fmla="*/ 5730876 w 5737653"/>
              <a:gd name="connsiteY3" fmla="*/ 723116 h 723117"/>
              <a:gd name="connsiteX4" fmla="*/ 0 w 5737653"/>
              <a:gd name="connsiteY4" fmla="*/ 723117 h 723117"/>
              <a:gd name="connsiteX0" fmla="*/ 0 w 5731534"/>
              <a:gd name="connsiteY0" fmla="*/ 723117 h 723117"/>
              <a:gd name="connsiteX1" fmla="*/ 392906 w 5731534"/>
              <a:gd name="connsiteY1" fmla="*/ 8742 h 723117"/>
              <a:gd name="connsiteX2" fmla="*/ 5731002 w 5731534"/>
              <a:gd name="connsiteY2" fmla="*/ 0 h 723117"/>
              <a:gd name="connsiteX3" fmla="*/ 5730876 w 5731534"/>
              <a:gd name="connsiteY3" fmla="*/ 723116 h 723117"/>
              <a:gd name="connsiteX4" fmla="*/ 0 w 5731534"/>
              <a:gd name="connsiteY4" fmla="*/ 723117 h 723117"/>
              <a:gd name="connsiteX0" fmla="*/ 0 w 5730876"/>
              <a:gd name="connsiteY0" fmla="*/ 714375 h 714375"/>
              <a:gd name="connsiteX1" fmla="*/ 392906 w 5730876"/>
              <a:gd name="connsiteY1" fmla="*/ 0 h 714375"/>
              <a:gd name="connsiteX2" fmla="*/ 5728885 w 5730876"/>
              <a:gd name="connsiteY2" fmla="*/ 3958 h 714375"/>
              <a:gd name="connsiteX3" fmla="*/ 5730876 w 5730876"/>
              <a:gd name="connsiteY3" fmla="*/ 714374 h 714375"/>
              <a:gd name="connsiteX4" fmla="*/ 0 w 5730876"/>
              <a:gd name="connsiteY4" fmla="*/ 714375 h 714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30876" h="714375">
                <a:moveTo>
                  <a:pt x="0" y="714375"/>
                </a:moveTo>
                <a:lnTo>
                  <a:pt x="392906" y="0"/>
                </a:lnTo>
                <a:lnTo>
                  <a:pt x="5728885" y="3958"/>
                </a:lnTo>
                <a:cubicBezTo>
                  <a:pt x="5731330" y="405729"/>
                  <a:pt x="5726431" y="272228"/>
                  <a:pt x="5730876" y="714374"/>
                </a:cubicBezTo>
                <a:lnTo>
                  <a:pt x="0" y="714375"/>
                </a:lnTo>
                <a:close/>
              </a:path>
            </a:pathLst>
          </a:custGeom>
          <a:gradFill>
            <a:gsLst>
              <a:gs pos="37000">
                <a:srgbClr val="74AEFA"/>
              </a:gs>
              <a:gs pos="0">
                <a:srgbClr val="74AEFA"/>
              </a:gs>
              <a:gs pos="74000">
                <a:srgbClr val="6792F6"/>
              </a:gs>
              <a:gs pos="100000">
                <a:srgbClr val="5C7BF3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F5DA77-6AA5-4EE5-9B71-81EF495C5645}"/>
              </a:ext>
            </a:extLst>
          </p:cNvPr>
          <p:cNvSpPr txBox="1"/>
          <p:nvPr/>
        </p:nvSpPr>
        <p:spPr>
          <a:xfrm>
            <a:off x="7050503" y="579344"/>
            <a:ext cx="5069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 Профиль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096" y="896802"/>
            <a:ext cx="5788312" cy="57883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581" y="896801"/>
            <a:ext cx="5789521" cy="578952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57475" cy="1110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73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>
            <a:extLst>
              <a:ext uri="{FF2B5EF4-FFF2-40B4-BE49-F238E27FC236}">
                <a16:creationId xmlns:a16="http://schemas.microsoft.com/office/drawing/2014/main" id="{9899CBB5-F29D-4449-9824-0BF91FBE3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67" y="0"/>
            <a:ext cx="12191997" cy="685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Трапеция 8">
            <a:extLst>
              <a:ext uri="{FF2B5EF4-FFF2-40B4-BE49-F238E27FC236}">
                <a16:creationId xmlns:a16="http://schemas.microsoft.com/office/drawing/2014/main" id="{7D33D9DB-9F82-4BA9-B352-F582275D962B}"/>
              </a:ext>
            </a:extLst>
          </p:cNvPr>
          <p:cNvSpPr/>
          <p:nvPr/>
        </p:nvSpPr>
        <p:spPr>
          <a:xfrm>
            <a:off x="6971862" y="444460"/>
            <a:ext cx="5226488" cy="714375"/>
          </a:xfrm>
          <a:custGeom>
            <a:avLst/>
            <a:gdLst>
              <a:gd name="connsiteX0" fmla="*/ 0 w 2243138"/>
              <a:gd name="connsiteY0" fmla="*/ 714375 h 714375"/>
              <a:gd name="connsiteX1" fmla="*/ 392906 w 2243138"/>
              <a:gd name="connsiteY1" fmla="*/ 0 h 714375"/>
              <a:gd name="connsiteX2" fmla="*/ 1850232 w 2243138"/>
              <a:gd name="connsiteY2" fmla="*/ 0 h 714375"/>
              <a:gd name="connsiteX3" fmla="*/ 2243138 w 2243138"/>
              <a:gd name="connsiteY3" fmla="*/ 714375 h 714375"/>
              <a:gd name="connsiteX4" fmla="*/ 0 w 2243138"/>
              <a:gd name="connsiteY4" fmla="*/ 714375 h 714375"/>
              <a:gd name="connsiteX0" fmla="*/ 0 w 2245519"/>
              <a:gd name="connsiteY0" fmla="*/ 714375 h 714375"/>
              <a:gd name="connsiteX1" fmla="*/ 392906 w 2245519"/>
              <a:gd name="connsiteY1" fmla="*/ 0 h 714375"/>
              <a:gd name="connsiteX2" fmla="*/ 2245519 w 2245519"/>
              <a:gd name="connsiteY2" fmla="*/ 4763 h 714375"/>
              <a:gd name="connsiteX3" fmla="*/ 2243138 w 2245519"/>
              <a:gd name="connsiteY3" fmla="*/ 714375 h 714375"/>
              <a:gd name="connsiteX4" fmla="*/ 0 w 2245519"/>
              <a:gd name="connsiteY4" fmla="*/ 714375 h 714375"/>
              <a:gd name="connsiteX0" fmla="*/ 0 w 3231621"/>
              <a:gd name="connsiteY0" fmla="*/ 714375 h 714375"/>
              <a:gd name="connsiteX1" fmla="*/ 392906 w 3231621"/>
              <a:gd name="connsiteY1" fmla="*/ 0 h 714375"/>
              <a:gd name="connsiteX2" fmla="*/ 2245519 w 3231621"/>
              <a:gd name="connsiteY2" fmla="*/ 4763 h 714375"/>
              <a:gd name="connsiteX3" fmla="*/ 3231621 w 3231621"/>
              <a:gd name="connsiteY3" fmla="*/ 712258 h 714375"/>
              <a:gd name="connsiteX4" fmla="*/ 0 w 3231621"/>
              <a:gd name="connsiteY4" fmla="*/ 714375 h 714375"/>
              <a:gd name="connsiteX0" fmla="*/ 0 w 4275138"/>
              <a:gd name="connsiteY0" fmla="*/ 714375 h 714375"/>
              <a:gd name="connsiteX1" fmla="*/ 392906 w 4275138"/>
              <a:gd name="connsiteY1" fmla="*/ 0 h 714375"/>
              <a:gd name="connsiteX2" fmla="*/ 2245519 w 4275138"/>
              <a:gd name="connsiteY2" fmla="*/ 4763 h 714375"/>
              <a:gd name="connsiteX3" fmla="*/ 4275138 w 4275138"/>
              <a:gd name="connsiteY3" fmla="*/ 705908 h 714375"/>
              <a:gd name="connsiteX4" fmla="*/ 0 w 4275138"/>
              <a:gd name="connsiteY4" fmla="*/ 714375 h 714375"/>
              <a:gd name="connsiteX0" fmla="*/ 0 w 4277519"/>
              <a:gd name="connsiteY0" fmla="*/ 714375 h 714375"/>
              <a:gd name="connsiteX1" fmla="*/ 392906 w 4277519"/>
              <a:gd name="connsiteY1" fmla="*/ 0 h 714375"/>
              <a:gd name="connsiteX2" fmla="*/ 4277519 w 4277519"/>
              <a:gd name="connsiteY2" fmla="*/ 8996 h 714375"/>
              <a:gd name="connsiteX3" fmla="*/ 4275138 w 4277519"/>
              <a:gd name="connsiteY3" fmla="*/ 705908 h 714375"/>
              <a:gd name="connsiteX4" fmla="*/ 0 w 4277519"/>
              <a:gd name="connsiteY4" fmla="*/ 714375 h 714375"/>
              <a:gd name="connsiteX0" fmla="*/ 0 w 5018353"/>
              <a:gd name="connsiteY0" fmla="*/ 714375 h 714375"/>
              <a:gd name="connsiteX1" fmla="*/ 392906 w 5018353"/>
              <a:gd name="connsiteY1" fmla="*/ 0 h 714375"/>
              <a:gd name="connsiteX2" fmla="*/ 5018353 w 5018353"/>
              <a:gd name="connsiteY2" fmla="*/ 529 h 714375"/>
              <a:gd name="connsiteX3" fmla="*/ 4275138 w 5018353"/>
              <a:gd name="connsiteY3" fmla="*/ 705908 h 714375"/>
              <a:gd name="connsiteX4" fmla="*/ 0 w 5018353"/>
              <a:gd name="connsiteY4" fmla="*/ 714375 h 714375"/>
              <a:gd name="connsiteX0" fmla="*/ 0 w 5302947"/>
              <a:gd name="connsiteY0" fmla="*/ 714375 h 714375"/>
              <a:gd name="connsiteX1" fmla="*/ 392906 w 5302947"/>
              <a:gd name="connsiteY1" fmla="*/ 0 h 714375"/>
              <a:gd name="connsiteX2" fmla="*/ 5018353 w 5302947"/>
              <a:gd name="connsiteY2" fmla="*/ 529 h 714375"/>
              <a:gd name="connsiteX3" fmla="*/ 4275138 w 5302947"/>
              <a:gd name="connsiteY3" fmla="*/ 705908 h 714375"/>
              <a:gd name="connsiteX4" fmla="*/ 0 w 5302947"/>
              <a:gd name="connsiteY4" fmla="*/ 714375 h 714375"/>
              <a:gd name="connsiteX0" fmla="*/ 0 w 5447042"/>
              <a:gd name="connsiteY0" fmla="*/ 714375 h 714375"/>
              <a:gd name="connsiteX1" fmla="*/ 392906 w 5447042"/>
              <a:gd name="connsiteY1" fmla="*/ 0 h 714375"/>
              <a:gd name="connsiteX2" fmla="*/ 5018353 w 5447042"/>
              <a:gd name="connsiteY2" fmla="*/ 529 h 714375"/>
              <a:gd name="connsiteX3" fmla="*/ 4275138 w 5447042"/>
              <a:gd name="connsiteY3" fmla="*/ 705908 h 714375"/>
              <a:gd name="connsiteX4" fmla="*/ 0 w 5447042"/>
              <a:gd name="connsiteY4" fmla="*/ 714375 h 714375"/>
              <a:gd name="connsiteX0" fmla="*/ 0 w 5228611"/>
              <a:gd name="connsiteY0" fmla="*/ 714375 h 714375"/>
              <a:gd name="connsiteX1" fmla="*/ 392906 w 5228611"/>
              <a:gd name="connsiteY1" fmla="*/ 0 h 714375"/>
              <a:gd name="connsiteX2" fmla="*/ 5018353 w 5228611"/>
              <a:gd name="connsiteY2" fmla="*/ 529 h 714375"/>
              <a:gd name="connsiteX3" fmla="*/ 4275138 w 5228611"/>
              <a:gd name="connsiteY3" fmla="*/ 705908 h 714375"/>
              <a:gd name="connsiteX4" fmla="*/ 0 w 5228611"/>
              <a:gd name="connsiteY4" fmla="*/ 714375 h 714375"/>
              <a:gd name="connsiteX0" fmla="*/ 0 w 5018353"/>
              <a:gd name="connsiteY0" fmla="*/ 714375 h 714375"/>
              <a:gd name="connsiteX1" fmla="*/ 392906 w 5018353"/>
              <a:gd name="connsiteY1" fmla="*/ 0 h 714375"/>
              <a:gd name="connsiteX2" fmla="*/ 5018353 w 5018353"/>
              <a:gd name="connsiteY2" fmla="*/ 529 h 714375"/>
              <a:gd name="connsiteX3" fmla="*/ 4275138 w 5018353"/>
              <a:gd name="connsiteY3" fmla="*/ 705908 h 714375"/>
              <a:gd name="connsiteX4" fmla="*/ 0 w 5018353"/>
              <a:gd name="connsiteY4" fmla="*/ 714375 h 714375"/>
              <a:gd name="connsiteX0" fmla="*/ 0 w 5662043"/>
              <a:gd name="connsiteY0" fmla="*/ 714375 h 714375"/>
              <a:gd name="connsiteX1" fmla="*/ 392906 w 5662043"/>
              <a:gd name="connsiteY1" fmla="*/ 0 h 714375"/>
              <a:gd name="connsiteX2" fmla="*/ 5018353 w 5662043"/>
              <a:gd name="connsiteY2" fmla="*/ 529 h 714375"/>
              <a:gd name="connsiteX3" fmla="*/ 5587471 w 5662043"/>
              <a:gd name="connsiteY3" fmla="*/ 705908 h 714375"/>
              <a:gd name="connsiteX4" fmla="*/ 0 w 5662043"/>
              <a:gd name="connsiteY4" fmla="*/ 714375 h 714375"/>
              <a:gd name="connsiteX0" fmla="*/ 0 w 5603636"/>
              <a:gd name="connsiteY0" fmla="*/ 714375 h 714375"/>
              <a:gd name="connsiteX1" fmla="*/ 392906 w 5603636"/>
              <a:gd name="connsiteY1" fmla="*/ 0 h 714375"/>
              <a:gd name="connsiteX2" fmla="*/ 5018353 w 5603636"/>
              <a:gd name="connsiteY2" fmla="*/ 529 h 714375"/>
              <a:gd name="connsiteX3" fmla="*/ 5525559 w 5603636"/>
              <a:gd name="connsiteY3" fmla="*/ 710671 h 714375"/>
              <a:gd name="connsiteX4" fmla="*/ 0 w 5603636"/>
              <a:gd name="connsiteY4" fmla="*/ 714375 h 714375"/>
              <a:gd name="connsiteX0" fmla="*/ 0 w 5525559"/>
              <a:gd name="connsiteY0" fmla="*/ 714375 h 714375"/>
              <a:gd name="connsiteX1" fmla="*/ 392906 w 5525559"/>
              <a:gd name="connsiteY1" fmla="*/ 0 h 714375"/>
              <a:gd name="connsiteX2" fmla="*/ 5018353 w 5525559"/>
              <a:gd name="connsiteY2" fmla="*/ 529 h 714375"/>
              <a:gd name="connsiteX3" fmla="*/ 5525559 w 5525559"/>
              <a:gd name="connsiteY3" fmla="*/ 710671 h 714375"/>
              <a:gd name="connsiteX4" fmla="*/ 0 w 5525559"/>
              <a:gd name="connsiteY4" fmla="*/ 714375 h 714375"/>
              <a:gd name="connsiteX0" fmla="*/ 0 w 5525559"/>
              <a:gd name="connsiteY0" fmla="*/ 714375 h 714375"/>
              <a:gd name="connsiteX1" fmla="*/ 392906 w 5525559"/>
              <a:gd name="connsiteY1" fmla="*/ 0 h 714375"/>
              <a:gd name="connsiteX2" fmla="*/ 5477532 w 5525559"/>
              <a:gd name="connsiteY2" fmla="*/ 4487 h 714375"/>
              <a:gd name="connsiteX3" fmla="*/ 5525559 w 5525559"/>
              <a:gd name="connsiteY3" fmla="*/ 710671 h 714375"/>
              <a:gd name="connsiteX4" fmla="*/ 0 w 5525559"/>
              <a:gd name="connsiteY4" fmla="*/ 714375 h 714375"/>
              <a:gd name="connsiteX0" fmla="*/ 0 w 5525559"/>
              <a:gd name="connsiteY0" fmla="*/ 714375 h 714375"/>
              <a:gd name="connsiteX1" fmla="*/ 392906 w 5525559"/>
              <a:gd name="connsiteY1" fmla="*/ 0 h 714375"/>
              <a:gd name="connsiteX2" fmla="*/ 5477532 w 5525559"/>
              <a:gd name="connsiteY2" fmla="*/ 4487 h 714375"/>
              <a:gd name="connsiteX3" fmla="*/ 5525559 w 5525559"/>
              <a:gd name="connsiteY3" fmla="*/ 710671 h 714375"/>
              <a:gd name="connsiteX4" fmla="*/ 0 w 5525559"/>
              <a:gd name="connsiteY4" fmla="*/ 714375 h 714375"/>
              <a:gd name="connsiteX0" fmla="*/ 0 w 5730834"/>
              <a:gd name="connsiteY0" fmla="*/ 714375 h 714375"/>
              <a:gd name="connsiteX1" fmla="*/ 392906 w 5730834"/>
              <a:gd name="connsiteY1" fmla="*/ 0 h 714375"/>
              <a:gd name="connsiteX2" fmla="*/ 5729415 w 5730834"/>
              <a:gd name="connsiteY2" fmla="*/ 8720 h 714375"/>
              <a:gd name="connsiteX3" fmla="*/ 5525559 w 5730834"/>
              <a:gd name="connsiteY3" fmla="*/ 710671 h 714375"/>
              <a:gd name="connsiteX4" fmla="*/ 0 w 5730834"/>
              <a:gd name="connsiteY4" fmla="*/ 714375 h 714375"/>
              <a:gd name="connsiteX0" fmla="*/ 0 w 5737110"/>
              <a:gd name="connsiteY0" fmla="*/ 714375 h 714375"/>
              <a:gd name="connsiteX1" fmla="*/ 392906 w 5737110"/>
              <a:gd name="connsiteY1" fmla="*/ 0 h 714375"/>
              <a:gd name="connsiteX2" fmla="*/ 5729415 w 5737110"/>
              <a:gd name="connsiteY2" fmla="*/ 8720 h 714375"/>
              <a:gd name="connsiteX3" fmla="*/ 5724526 w 5737110"/>
              <a:gd name="connsiteY3" fmla="*/ 700087 h 714375"/>
              <a:gd name="connsiteX4" fmla="*/ 0 w 5737110"/>
              <a:gd name="connsiteY4" fmla="*/ 714375 h 714375"/>
              <a:gd name="connsiteX0" fmla="*/ 0 w 5730696"/>
              <a:gd name="connsiteY0" fmla="*/ 714375 h 714375"/>
              <a:gd name="connsiteX1" fmla="*/ 392906 w 5730696"/>
              <a:gd name="connsiteY1" fmla="*/ 0 h 714375"/>
              <a:gd name="connsiteX2" fmla="*/ 5729415 w 5730696"/>
              <a:gd name="connsiteY2" fmla="*/ 8720 h 714375"/>
              <a:gd name="connsiteX3" fmla="*/ 5724526 w 5730696"/>
              <a:gd name="connsiteY3" fmla="*/ 700087 h 714375"/>
              <a:gd name="connsiteX4" fmla="*/ 0 w 5730696"/>
              <a:gd name="connsiteY4" fmla="*/ 714375 h 714375"/>
              <a:gd name="connsiteX0" fmla="*/ 0 w 5730943"/>
              <a:gd name="connsiteY0" fmla="*/ 714375 h 714375"/>
              <a:gd name="connsiteX1" fmla="*/ 392906 w 5730943"/>
              <a:gd name="connsiteY1" fmla="*/ 0 h 714375"/>
              <a:gd name="connsiteX2" fmla="*/ 5729415 w 5730943"/>
              <a:gd name="connsiteY2" fmla="*/ 8720 h 714375"/>
              <a:gd name="connsiteX3" fmla="*/ 5724526 w 5730943"/>
              <a:gd name="connsiteY3" fmla="*/ 700087 h 714375"/>
              <a:gd name="connsiteX4" fmla="*/ 0 w 5730943"/>
              <a:gd name="connsiteY4" fmla="*/ 714375 h 714375"/>
              <a:gd name="connsiteX0" fmla="*/ 0 w 5732016"/>
              <a:gd name="connsiteY0" fmla="*/ 714375 h 714375"/>
              <a:gd name="connsiteX1" fmla="*/ 392906 w 5732016"/>
              <a:gd name="connsiteY1" fmla="*/ 0 h 714375"/>
              <a:gd name="connsiteX2" fmla="*/ 5729415 w 5732016"/>
              <a:gd name="connsiteY2" fmla="*/ 8720 h 714375"/>
              <a:gd name="connsiteX3" fmla="*/ 5730876 w 5732016"/>
              <a:gd name="connsiteY3" fmla="*/ 714374 h 714375"/>
              <a:gd name="connsiteX4" fmla="*/ 0 w 5732016"/>
              <a:gd name="connsiteY4" fmla="*/ 714375 h 714375"/>
              <a:gd name="connsiteX0" fmla="*/ 0 w 5730876"/>
              <a:gd name="connsiteY0" fmla="*/ 721530 h 721530"/>
              <a:gd name="connsiteX1" fmla="*/ 392906 w 5730876"/>
              <a:gd name="connsiteY1" fmla="*/ 7155 h 721530"/>
              <a:gd name="connsiteX2" fmla="*/ 5726240 w 5730876"/>
              <a:gd name="connsiteY2" fmla="*/ 0 h 721530"/>
              <a:gd name="connsiteX3" fmla="*/ 5730876 w 5730876"/>
              <a:gd name="connsiteY3" fmla="*/ 721529 h 721530"/>
              <a:gd name="connsiteX4" fmla="*/ 0 w 5730876"/>
              <a:gd name="connsiteY4" fmla="*/ 721530 h 721530"/>
              <a:gd name="connsiteX0" fmla="*/ 0 w 5730876"/>
              <a:gd name="connsiteY0" fmla="*/ 721530 h 721530"/>
              <a:gd name="connsiteX1" fmla="*/ 392906 w 5730876"/>
              <a:gd name="connsiteY1" fmla="*/ 7155 h 721530"/>
              <a:gd name="connsiteX2" fmla="*/ 5726240 w 5730876"/>
              <a:gd name="connsiteY2" fmla="*/ 0 h 721530"/>
              <a:gd name="connsiteX3" fmla="*/ 5730876 w 5730876"/>
              <a:gd name="connsiteY3" fmla="*/ 721529 h 721530"/>
              <a:gd name="connsiteX4" fmla="*/ 0 w 5730876"/>
              <a:gd name="connsiteY4" fmla="*/ 721530 h 721530"/>
              <a:gd name="connsiteX0" fmla="*/ 0 w 5730876"/>
              <a:gd name="connsiteY0" fmla="*/ 721530 h 721530"/>
              <a:gd name="connsiteX1" fmla="*/ 392906 w 5730876"/>
              <a:gd name="connsiteY1" fmla="*/ 7155 h 721530"/>
              <a:gd name="connsiteX2" fmla="*/ 5726240 w 5730876"/>
              <a:gd name="connsiteY2" fmla="*/ 0 h 721530"/>
              <a:gd name="connsiteX3" fmla="*/ 5730876 w 5730876"/>
              <a:gd name="connsiteY3" fmla="*/ 721529 h 721530"/>
              <a:gd name="connsiteX4" fmla="*/ 0 w 5730876"/>
              <a:gd name="connsiteY4" fmla="*/ 721530 h 721530"/>
              <a:gd name="connsiteX0" fmla="*/ 0 w 5737653"/>
              <a:gd name="connsiteY0" fmla="*/ 723117 h 723117"/>
              <a:gd name="connsiteX1" fmla="*/ 392906 w 5737653"/>
              <a:gd name="connsiteY1" fmla="*/ 8742 h 723117"/>
              <a:gd name="connsiteX2" fmla="*/ 5737352 w 5737653"/>
              <a:gd name="connsiteY2" fmla="*/ 0 h 723117"/>
              <a:gd name="connsiteX3" fmla="*/ 5730876 w 5737653"/>
              <a:gd name="connsiteY3" fmla="*/ 723116 h 723117"/>
              <a:gd name="connsiteX4" fmla="*/ 0 w 5737653"/>
              <a:gd name="connsiteY4" fmla="*/ 723117 h 723117"/>
              <a:gd name="connsiteX0" fmla="*/ 0 w 5731534"/>
              <a:gd name="connsiteY0" fmla="*/ 723117 h 723117"/>
              <a:gd name="connsiteX1" fmla="*/ 392906 w 5731534"/>
              <a:gd name="connsiteY1" fmla="*/ 8742 h 723117"/>
              <a:gd name="connsiteX2" fmla="*/ 5731002 w 5731534"/>
              <a:gd name="connsiteY2" fmla="*/ 0 h 723117"/>
              <a:gd name="connsiteX3" fmla="*/ 5730876 w 5731534"/>
              <a:gd name="connsiteY3" fmla="*/ 723116 h 723117"/>
              <a:gd name="connsiteX4" fmla="*/ 0 w 5731534"/>
              <a:gd name="connsiteY4" fmla="*/ 723117 h 723117"/>
              <a:gd name="connsiteX0" fmla="*/ 0 w 5730876"/>
              <a:gd name="connsiteY0" fmla="*/ 714375 h 714375"/>
              <a:gd name="connsiteX1" fmla="*/ 392906 w 5730876"/>
              <a:gd name="connsiteY1" fmla="*/ 0 h 714375"/>
              <a:gd name="connsiteX2" fmla="*/ 5728885 w 5730876"/>
              <a:gd name="connsiteY2" fmla="*/ 3958 h 714375"/>
              <a:gd name="connsiteX3" fmla="*/ 5730876 w 5730876"/>
              <a:gd name="connsiteY3" fmla="*/ 714374 h 714375"/>
              <a:gd name="connsiteX4" fmla="*/ 0 w 5730876"/>
              <a:gd name="connsiteY4" fmla="*/ 714375 h 714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30876" h="714375">
                <a:moveTo>
                  <a:pt x="0" y="714375"/>
                </a:moveTo>
                <a:lnTo>
                  <a:pt x="392906" y="0"/>
                </a:lnTo>
                <a:lnTo>
                  <a:pt x="5728885" y="3958"/>
                </a:lnTo>
                <a:cubicBezTo>
                  <a:pt x="5731330" y="405729"/>
                  <a:pt x="5726431" y="272228"/>
                  <a:pt x="5730876" y="714374"/>
                </a:cubicBezTo>
                <a:lnTo>
                  <a:pt x="0" y="714375"/>
                </a:lnTo>
                <a:close/>
              </a:path>
            </a:pathLst>
          </a:custGeom>
          <a:gradFill>
            <a:gsLst>
              <a:gs pos="37000">
                <a:srgbClr val="74AEFA"/>
              </a:gs>
              <a:gs pos="0">
                <a:srgbClr val="74AEFA"/>
              </a:gs>
              <a:gs pos="74000">
                <a:srgbClr val="6792F6"/>
              </a:gs>
              <a:gs pos="100000">
                <a:srgbClr val="5C7BF3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F5DA77-6AA5-4EE5-9B71-81EF495C5645}"/>
              </a:ext>
            </a:extLst>
          </p:cNvPr>
          <p:cNvSpPr txBox="1"/>
          <p:nvPr/>
        </p:nvSpPr>
        <p:spPr>
          <a:xfrm>
            <a:off x="7050503" y="570814"/>
            <a:ext cx="5069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 Уведомления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100" y="939801"/>
            <a:ext cx="5731922" cy="57319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556" y="932163"/>
            <a:ext cx="5739560" cy="573956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19" y="0"/>
            <a:ext cx="2657475" cy="1110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749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>
            <a:extLst>
              <a:ext uri="{FF2B5EF4-FFF2-40B4-BE49-F238E27FC236}">
                <a16:creationId xmlns:a16="http://schemas.microsoft.com/office/drawing/2014/main" id="{9899CBB5-F29D-4449-9824-0BF91FBE3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67" y="0"/>
            <a:ext cx="12191997" cy="685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Трапеция 8">
            <a:extLst>
              <a:ext uri="{FF2B5EF4-FFF2-40B4-BE49-F238E27FC236}">
                <a16:creationId xmlns:a16="http://schemas.microsoft.com/office/drawing/2014/main" id="{7D33D9DB-9F82-4BA9-B352-F582275D962B}"/>
              </a:ext>
            </a:extLst>
          </p:cNvPr>
          <p:cNvSpPr/>
          <p:nvPr/>
        </p:nvSpPr>
        <p:spPr>
          <a:xfrm>
            <a:off x="6971862" y="444460"/>
            <a:ext cx="5226488" cy="714375"/>
          </a:xfrm>
          <a:custGeom>
            <a:avLst/>
            <a:gdLst>
              <a:gd name="connsiteX0" fmla="*/ 0 w 2243138"/>
              <a:gd name="connsiteY0" fmla="*/ 714375 h 714375"/>
              <a:gd name="connsiteX1" fmla="*/ 392906 w 2243138"/>
              <a:gd name="connsiteY1" fmla="*/ 0 h 714375"/>
              <a:gd name="connsiteX2" fmla="*/ 1850232 w 2243138"/>
              <a:gd name="connsiteY2" fmla="*/ 0 h 714375"/>
              <a:gd name="connsiteX3" fmla="*/ 2243138 w 2243138"/>
              <a:gd name="connsiteY3" fmla="*/ 714375 h 714375"/>
              <a:gd name="connsiteX4" fmla="*/ 0 w 2243138"/>
              <a:gd name="connsiteY4" fmla="*/ 714375 h 714375"/>
              <a:gd name="connsiteX0" fmla="*/ 0 w 2245519"/>
              <a:gd name="connsiteY0" fmla="*/ 714375 h 714375"/>
              <a:gd name="connsiteX1" fmla="*/ 392906 w 2245519"/>
              <a:gd name="connsiteY1" fmla="*/ 0 h 714375"/>
              <a:gd name="connsiteX2" fmla="*/ 2245519 w 2245519"/>
              <a:gd name="connsiteY2" fmla="*/ 4763 h 714375"/>
              <a:gd name="connsiteX3" fmla="*/ 2243138 w 2245519"/>
              <a:gd name="connsiteY3" fmla="*/ 714375 h 714375"/>
              <a:gd name="connsiteX4" fmla="*/ 0 w 2245519"/>
              <a:gd name="connsiteY4" fmla="*/ 714375 h 714375"/>
              <a:gd name="connsiteX0" fmla="*/ 0 w 3231621"/>
              <a:gd name="connsiteY0" fmla="*/ 714375 h 714375"/>
              <a:gd name="connsiteX1" fmla="*/ 392906 w 3231621"/>
              <a:gd name="connsiteY1" fmla="*/ 0 h 714375"/>
              <a:gd name="connsiteX2" fmla="*/ 2245519 w 3231621"/>
              <a:gd name="connsiteY2" fmla="*/ 4763 h 714375"/>
              <a:gd name="connsiteX3" fmla="*/ 3231621 w 3231621"/>
              <a:gd name="connsiteY3" fmla="*/ 712258 h 714375"/>
              <a:gd name="connsiteX4" fmla="*/ 0 w 3231621"/>
              <a:gd name="connsiteY4" fmla="*/ 714375 h 714375"/>
              <a:gd name="connsiteX0" fmla="*/ 0 w 4275138"/>
              <a:gd name="connsiteY0" fmla="*/ 714375 h 714375"/>
              <a:gd name="connsiteX1" fmla="*/ 392906 w 4275138"/>
              <a:gd name="connsiteY1" fmla="*/ 0 h 714375"/>
              <a:gd name="connsiteX2" fmla="*/ 2245519 w 4275138"/>
              <a:gd name="connsiteY2" fmla="*/ 4763 h 714375"/>
              <a:gd name="connsiteX3" fmla="*/ 4275138 w 4275138"/>
              <a:gd name="connsiteY3" fmla="*/ 705908 h 714375"/>
              <a:gd name="connsiteX4" fmla="*/ 0 w 4275138"/>
              <a:gd name="connsiteY4" fmla="*/ 714375 h 714375"/>
              <a:gd name="connsiteX0" fmla="*/ 0 w 4277519"/>
              <a:gd name="connsiteY0" fmla="*/ 714375 h 714375"/>
              <a:gd name="connsiteX1" fmla="*/ 392906 w 4277519"/>
              <a:gd name="connsiteY1" fmla="*/ 0 h 714375"/>
              <a:gd name="connsiteX2" fmla="*/ 4277519 w 4277519"/>
              <a:gd name="connsiteY2" fmla="*/ 8996 h 714375"/>
              <a:gd name="connsiteX3" fmla="*/ 4275138 w 4277519"/>
              <a:gd name="connsiteY3" fmla="*/ 705908 h 714375"/>
              <a:gd name="connsiteX4" fmla="*/ 0 w 4277519"/>
              <a:gd name="connsiteY4" fmla="*/ 714375 h 714375"/>
              <a:gd name="connsiteX0" fmla="*/ 0 w 5018353"/>
              <a:gd name="connsiteY0" fmla="*/ 714375 h 714375"/>
              <a:gd name="connsiteX1" fmla="*/ 392906 w 5018353"/>
              <a:gd name="connsiteY1" fmla="*/ 0 h 714375"/>
              <a:gd name="connsiteX2" fmla="*/ 5018353 w 5018353"/>
              <a:gd name="connsiteY2" fmla="*/ 529 h 714375"/>
              <a:gd name="connsiteX3" fmla="*/ 4275138 w 5018353"/>
              <a:gd name="connsiteY3" fmla="*/ 705908 h 714375"/>
              <a:gd name="connsiteX4" fmla="*/ 0 w 5018353"/>
              <a:gd name="connsiteY4" fmla="*/ 714375 h 714375"/>
              <a:gd name="connsiteX0" fmla="*/ 0 w 5302947"/>
              <a:gd name="connsiteY0" fmla="*/ 714375 h 714375"/>
              <a:gd name="connsiteX1" fmla="*/ 392906 w 5302947"/>
              <a:gd name="connsiteY1" fmla="*/ 0 h 714375"/>
              <a:gd name="connsiteX2" fmla="*/ 5018353 w 5302947"/>
              <a:gd name="connsiteY2" fmla="*/ 529 h 714375"/>
              <a:gd name="connsiteX3" fmla="*/ 4275138 w 5302947"/>
              <a:gd name="connsiteY3" fmla="*/ 705908 h 714375"/>
              <a:gd name="connsiteX4" fmla="*/ 0 w 5302947"/>
              <a:gd name="connsiteY4" fmla="*/ 714375 h 714375"/>
              <a:gd name="connsiteX0" fmla="*/ 0 w 5447042"/>
              <a:gd name="connsiteY0" fmla="*/ 714375 h 714375"/>
              <a:gd name="connsiteX1" fmla="*/ 392906 w 5447042"/>
              <a:gd name="connsiteY1" fmla="*/ 0 h 714375"/>
              <a:gd name="connsiteX2" fmla="*/ 5018353 w 5447042"/>
              <a:gd name="connsiteY2" fmla="*/ 529 h 714375"/>
              <a:gd name="connsiteX3" fmla="*/ 4275138 w 5447042"/>
              <a:gd name="connsiteY3" fmla="*/ 705908 h 714375"/>
              <a:gd name="connsiteX4" fmla="*/ 0 w 5447042"/>
              <a:gd name="connsiteY4" fmla="*/ 714375 h 714375"/>
              <a:gd name="connsiteX0" fmla="*/ 0 w 5228611"/>
              <a:gd name="connsiteY0" fmla="*/ 714375 h 714375"/>
              <a:gd name="connsiteX1" fmla="*/ 392906 w 5228611"/>
              <a:gd name="connsiteY1" fmla="*/ 0 h 714375"/>
              <a:gd name="connsiteX2" fmla="*/ 5018353 w 5228611"/>
              <a:gd name="connsiteY2" fmla="*/ 529 h 714375"/>
              <a:gd name="connsiteX3" fmla="*/ 4275138 w 5228611"/>
              <a:gd name="connsiteY3" fmla="*/ 705908 h 714375"/>
              <a:gd name="connsiteX4" fmla="*/ 0 w 5228611"/>
              <a:gd name="connsiteY4" fmla="*/ 714375 h 714375"/>
              <a:gd name="connsiteX0" fmla="*/ 0 w 5018353"/>
              <a:gd name="connsiteY0" fmla="*/ 714375 h 714375"/>
              <a:gd name="connsiteX1" fmla="*/ 392906 w 5018353"/>
              <a:gd name="connsiteY1" fmla="*/ 0 h 714375"/>
              <a:gd name="connsiteX2" fmla="*/ 5018353 w 5018353"/>
              <a:gd name="connsiteY2" fmla="*/ 529 h 714375"/>
              <a:gd name="connsiteX3" fmla="*/ 4275138 w 5018353"/>
              <a:gd name="connsiteY3" fmla="*/ 705908 h 714375"/>
              <a:gd name="connsiteX4" fmla="*/ 0 w 5018353"/>
              <a:gd name="connsiteY4" fmla="*/ 714375 h 714375"/>
              <a:gd name="connsiteX0" fmla="*/ 0 w 5662043"/>
              <a:gd name="connsiteY0" fmla="*/ 714375 h 714375"/>
              <a:gd name="connsiteX1" fmla="*/ 392906 w 5662043"/>
              <a:gd name="connsiteY1" fmla="*/ 0 h 714375"/>
              <a:gd name="connsiteX2" fmla="*/ 5018353 w 5662043"/>
              <a:gd name="connsiteY2" fmla="*/ 529 h 714375"/>
              <a:gd name="connsiteX3" fmla="*/ 5587471 w 5662043"/>
              <a:gd name="connsiteY3" fmla="*/ 705908 h 714375"/>
              <a:gd name="connsiteX4" fmla="*/ 0 w 5662043"/>
              <a:gd name="connsiteY4" fmla="*/ 714375 h 714375"/>
              <a:gd name="connsiteX0" fmla="*/ 0 w 5603636"/>
              <a:gd name="connsiteY0" fmla="*/ 714375 h 714375"/>
              <a:gd name="connsiteX1" fmla="*/ 392906 w 5603636"/>
              <a:gd name="connsiteY1" fmla="*/ 0 h 714375"/>
              <a:gd name="connsiteX2" fmla="*/ 5018353 w 5603636"/>
              <a:gd name="connsiteY2" fmla="*/ 529 h 714375"/>
              <a:gd name="connsiteX3" fmla="*/ 5525559 w 5603636"/>
              <a:gd name="connsiteY3" fmla="*/ 710671 h 714375"/>
              <a:gd name="connsiteX4" fmla="*/ 0 w 5603636"/>
              <a:gd name="connsiteY4" fmla="*/ 714375 h 714375"/>
              <a:gd name="connsiteX0" fmla="*/ 0 w 5525559"/>
              <a:gd name="connsiteY0" fmla="*/ 714375 h 714375"/>
              <a:gd name="connsiteX1" fmla="*/ 392906 w 5525559"/>
              <a:gd name="connsiteY1" fmla="*/ 0 h 714375"/>
              <a:gd name="connsiteX2" fmla="*/ 5018353 w 5525559"/>
              <a:gd name="connsiteY2" fmla="*/ 529 h 714375"/>
              <a:gd name="connsiteX3" fmla="*/ 5525559 w 5525559"/>
              <a:gd name="connsiteY3" fmla="*/ 710671 h 714375"/>
              <a:gd name="connsiteX4" fmla="*/ 0 w 5525559"/>
              <a:gd name="connsiteY4" fmla="*/ 714375 h 714375"/>
              <a:gd name="connsiteX0" fmla="*/ 0 w 5525559"/>
              <a:gd name="connsiteY0" fmla="*/ 714375 h 714375"/>
              <a:gd name="connsiteX1" fmla="*/ 392906 w 5525559"/>
              <a:gd name="connsiteY1" fmla="*/ 0 h 714375"/>
              <a:gd name="connsiteX2" fmla="*/ 5477532 w 5525559"/>
              <a:gd name="connsiteY2" fmla="*/ 4487 h 714375"/>
              <a:gd name="connsiteX3" fmla="*/ 5525559 w 5525559"/>
              <a:gd name="connsiteY3" fmla="*/ 710671 h 714375"/>
              <a:gd name="connsiteX4" fmla="*/ 0 w 5525559"/>
              <a:gd name="connsiteY4" fmla="*/ 714375 h 714375"/>
              <a:gd name="connsiteX0" fmla="*/ 0 w 5525559"/>
              <a:gd name="connsiteY0" fmla="*/ 714375 h 714375"/>
              <a:gd name="connsiteX1" fmla="*/ 392906 w 5525559"/>
              <a:gd name="connsiteY1" fmla="*/ 0 h 714375"/>
              <a:gd name="connsiteX2" fmla="*/ 5477532 w 5525559"/>
              <a:gd name="connsiteY2" fmla="*/ 4487 h 714375"/>
              <a:gd name="connsiteX3" fmla="*/ 5525559 w 5525559"/>
              <a:gd name="connsiteY3" fmla="*/ 710671 h 714375"/>
              <a:gd name="connsiteX4" fmla="*/ 0 w 5525559"/>
              <a:gd name="connsiteY4" fmla="*/ 714375 h 714375"/>
              <a:gd name="connsiteX0" fmla="*/ 0 w 5730834"/>
              <a:gd name="connsiteY0" fmla="*/ 714375 h 714375"/>
              <a:gd name="connsiteX1" fmla="*/ 392906 w 5730834"/>
              <a:gd name="connsiteY1" fmla="*/ 0 h 714375"/>
              <a:gd name="connsiteX2" fmla="*/ 5729415 w 5730834"/>
              <a:gd name="connsiteY2" fmla="*/ 8720 h 714375"/>
              <a:gd name="connsiteX3" fmla="*/ 5525559 w 5730834"/>
              <a:gd name="connsiteY3" fmla="*/ 710671 h 714375"/>
              <a:gd name="connsiteX4" fmla="*/ 0 w 5730834"/>
              <a:gd name="connsiteY4" fmla="*/ 714375 h 714375"/>
              <a:gd name="connsiteX0" fmla="*/ 0 w 5737110"/>
              <a:gd name="connsiteY0" fmla="*/ 714375 h 714375"/>
              <a:gd name="connsiteX1" fmla="*/ 392906 w 5737110"/>
              <a:gd name="connsiteY1" fmla="*/ 0 h 714375"/>
              <a:gd name="connsiteX2" fmla="*/ 5729415 w 5737110"/>
              <a:gd name="connsiteY2" fmla="*/ 8720 h 714375"/>
              <a:gd name="connsiteX3" fmla="*/ 5724526 w 5737110"/>
              <a:gd name="connsiteY3" fmla="*/ 700087 h 714375"/>
              <a:gd name="connsiteX4" fmla="*/ 0 w 5737110"/>
              <a:gd name="connsiteY4" fmla="*/ 714375 h 714375"/>
              <a:gd name="connsiteX0" fmla="*/ 0 w 5730696"/>
              <a:gd name="connsiteY0" fmla="*/ 714375 h 714375"/>
              <a:gd name="connsiteX1" fmla="*/ 392906 w 5730696"/>
              <a:gd name="connsiteY1" fmla="*/ 0 h 714375"/>
              <a:gd name="connsiteX2" fmla="*/ 5729415 w 5730696"/>
              <a:gd name="connsiteY2" fmla="*/ 8720 h 714375"/>
              <a:gd name="connsiteX3" fmla="*/ 5724526 w 5730696"/>
              <a:gd name="connsiteY3" fmla="*/ 700087 h 714375"/>
              <a:gd name="connsiteX4" fmla="*/ 0 w 5730696"/>
              <a:gd name="connsiteY4" fmla="*/ 714375 h 714375"/>
              <a:gd name="connsiteX0" fmla="*/ 0 w 5730943"/>
              <a:gd name="connsiteY0" fmla="*/ 714375 h 714375"/>
              <a:gd name="connsiteX1" fmla="*/ 392906 w 5730943"/>
              <a:gd name="connsiteY1" fmla="*/ 0 h 714375"/>
              <a:gd name="connsiteX2" fmla="*/ 5729415 w 5730943"/>
              <a:gd name="connsiteY2" fmla="*/ 8720 h 714375"/>
              <a:gd name="connsiteX3" fmla="*/ 5724526 w 5730943"/>
              <a:gd name="connsiteY3" fmla="*/ 700087 h 714375"/>
              <a:gd name="connsiteX4" fmla="*/ 0 w 5730943"/>
              <a:gd name="connsiteY4" fmla="*/ 714375 h 714375"/>
              <a:gd name="connsiteX0" fmla="*/ 0 w 5732016"/>
              <a:gd name="connsiteY0" fmla="*/ 714375 h 714375"/>
              <a:gd name="connsiteX1" fmla="*/ 392906 w 5732016"/>
              <a:gd name="connsiteY1" fmla="*/ 0 h 714375"/>
              <a:gd name="connsiteX2" fmla="*/ 5729415 w 5732016"/>
              <a:gd name="connsiteY2" fmla="*/ 8720 h 714375"/>
              <a:gd name="connsiteX3" fmla="*/ 5730876 w 5732016"/>
              <a:gd name="connsiteY3" fmla="*/ 714374 h 714375"/>
              <a:gd name="connsiteX4" fmla="*/ 0 w 5732016"/>
              <a:gd name="connsiteY4" fmla="*/ 714375 h 714375"/>
              <a:gd name="connsiteX0" fmla="*/ 0 w 5730876"/>
              <a:gd name="connsiteY0" fmla="*/ 721530 h 721530"/>
              <a:gd name="connsiteX1" fmla="*/ 392906 w 5730876"/>
              <a:gd name="connsiteY1" fmla="*/ 7155 h 721530"/>
              <a:gd name="connsiteX2" fmla="*/ 5726240 w 5730876"/>
              <a:gd name="connsiteY2" fmla="*/ 0 h 721530"/>
              <a:gd name="connsiteX3" fmla="*/ 5730876 w 5730876"/>
              <a:gd name="connsiteY3" fmla="*/ 721529 h 721530"/>
              <a:gd name="connsiteX4" fmla="*/ 0 w 5730876"/>
              <a:gd name="connsiteY4" fmla="*/ 721530 h 721530"/>
              <a:gd name="connsiteX0" fmla="*/ 0 w 5730876"/>
              <a:gd name="connsiteY0" fmla="*/ 721530 h 721530"/>
              <a:gd name="connsiteX1" fmla="*/ 392906 w 5730876"/>
              <a:gd name="connsiteY1" fmla="*/ 7155 h 721530"/>
              <a:gd name="connsiteX2" fmla="*/ 5726240 w 5730876"/>
              <a:gd name="connsiteY2" fmla="*/ 0 h 721530"/>
              <a:gd name="connsiteX3" fmla="*/ 5730876 w 5730876"/>
              <a:gd name="connsiteY3" fmla="*/ 721529 h 721530"/>
              <a:gd name="connsiteX4" fmla="*/ 0 w 5730876"/>
              <a:gd name="connsiteY4" fmla="*/ 721530 h 721530"/>
              <a:gd name="connsiteX0" fmla="*/ 0 w 5730876"/>
              <a:gd name="connsiteY0" fmla="*/ 721530 h 721530"/>
              <a:gd name="connsiteX1" fmla="*/ 392906 w 5730876"/>
              <a:gd name="connsiteY1" fmla="*/ 7155 h 721530"/>
              <a:gd name="connsiteX2" fmla="*/ 5726240 w 5730876"/>
              <a:gd name="connsiteY2" fmla="*/ 0 h 721530"/>
              <a:gd name="connsiteX3" fmla="*/ 5730876 w 5730876"/>
              <a:gd name="connsiteY3" fmla="*/ 721529 h 721530"/>
              <a:gd name="connsiteX4" fmla="*/ 0 w 5730876"/>
              <a:gd name="connsiteY4" fmla="*/ 721530 h 721530"/>
              <a:gd name="connsiteX0" fmla="*/ 0 w 5737653"/>
              <a:gd name="connsiteY0" fmla="*/ 723117 h 723117"/>
              <a:gd name="connsiteX1" fmla="*/ 392906 w 5737653"/>
              <a:gd name="connsiteY1" fmla="*/ 8742 h 723117"/>
              <a:gd name="connsiteX2" fmla="*/ 5737352 w 5737653"/>
              <a:gd name="connsiteY2" fmla="*/ 0 h 723117"/>
              <a:gd name="connsiteX3" fmla="*/ 5730876 w 5737653"/>
              <a:gd name="connsiteY3" fmla="*/ 723116 h 723117"/>
              <a:gd name="connsiteX4" fmla="*/ 0 w 5737653"/>
              <a:gd name="connsiteY4" fmla="*/ 723117 h 723117"/>
              <a:gd name="connsiteX0" fmla="*/ 0 w 5731534"/>
              <a:gd name="connsiteY0" fmla="*/ 723117 h 723117"/>
              <a:gd name="connsiteX1" fmla="*/ 392906 w 5731534"/>
              <a:gd name="connsiteY1" fmla="*/ 8742 h 723117"/>
              <a:gd name="connsiteX2" fmla="*/ 5731002 w 5731534"/>
              <a:gd name="connsiteY2" fmla="*/ 0 h 723117"/>
              <a:gd name="connsiteX3" fmla="*/ 5730876 w 5731534"/>
              <a:gd name="connsiteY3" fmla="*/ 723116 h 723117"/>
              <a:gd name="connsiteX4" fmla="*/ 0 w 5731534"/>
              <a:gd name="connsiteY4" fmla="*/ 723117 h 723117"/>
              <a:gd name="connsiteX0" fmla="*/ 0 w 5730876"/>
              <a:gd name="connsiteY0" fmla="*/ 714375 h 714375"/>
              <a:gd name="connsiteX1" fmla="*/ 392906 w 5730876"/>
              <a:gd name="connsiteY1" fmla="*/ 0 h 714375"/>
              <a:gd name="connsiteX2" fmla="*/ 5728885 w 5730876"/>
              <a:gd name="connsiteY2" fmla="*/ 3958 h 714375"/>
              <a:gd name="connsiteX3" fmla="*/ 5730876 w 5730876"/>
              <a:gd name="connsiteY3" fmla="*/ 714374 h 714375"/>
              <a:gd name="connsiteX4" fmla="*/ 0 w 5730876"/>
              <a:gd name="connsiteY4" fmla="*/ 714375 h 714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30876" h="714375">
                <a:moveTo>
                  <a:pt x="0" y="714375"/>
                </a:moveTo>
                <a:lnTo>
                  <a:pt x="392906" y="0"/>
                </a:lnTo>
                <a:lnTo>
                  <a:pt x="5728885" y="3958"/>
                </a:lnTo>
                <a:cubicBezTo>
                  <a:pt x="5731330" y="405729"/>
                  <a:pt x="5726431" y="272228"/>
                  <a:pt x="5730876" y="714374"/>
                </a:cubicBezTo>
                <a:lnTo>
                  <a:pt x="0" y="714375"/>
                </a:lnTo>
                <a:close/>
              </a:path>
            </a:pathLst>
          </a:custGeom>
          <a:gradFill>
            <a:gsLst>
              <a:gs pos="37000">
                <a:srgbClr val="74AEFA"/>
              </a:gs>
              <a:gs pos="0">
                <a:srgbClr val="74AEFA"/>
              </a:gs>
              <a:gs pos="74000">
                <a:srgbClr val="6792F6"/>
              </a:gs>
              <a:gs pos="100000">
                <a:srgbClr val="5C7BF3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F5DA77-6AA5-4EE5-9B71-81EF495C5645}"/>
              </a:ext>
            </a:extLst>
          </p:cNvPr>
          <p:cNvSpPr txBox="1"/>
          <p:nvPr/>
        </p:nvSpPr>
        <p:spPr>
          <a:xfrm>
            <a:off x="7122794" y="386148"/>
            <a:ext cx="50692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Страница авторизации и меню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834" y="925476"/>
            <a:ext cx="5834774" cy="580801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709" y="925476"/>
            <a:ext cx="5734395" cy="573439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57475" cy="1110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939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>
            <a:extLst>
              <a:ext uri="{FF2B5EF4-FFF2-40B4-BE49-F238E27FC236}">
                <a16:creationId xmlns:a16="http://schemas.microsoft.com/office/drawing/2014/main" id="{9899CBB5-F29D-4449-9824-0BF91FBE3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67" y="0"/>
            <a:ext cx="12191997" cy="685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Трапеция 8">
            <a:extLst>
              <a:ext uri="{FF2B5EF4-FFF2-40B4-BE49-F238E27FC236}">
                <a16:creationId xmlns:a16="http://schemas.microsoft.com/office/drawing/2014/main" id="{7D33D9DB-9F82-4BA9-B352-F582275D962B}"/>
              </a:ext>
            </a:extLst>
          </p:cNvPr>
          <p:cNvSpPr/>
          <p:nvPr/>
        </p:nvSpPr>
        <p:spPr>
          <a:xfrm>
            <a:off x="6971862" y="444460"/>
            <a:ext cx="5226488" cy="714375"/>
          </a:xfrm>
          <a:custGeom>
            <a:avLst/>
            <a:gdLst>
              <a:gd name="connsiteX0" fmla="*/ 0 w 2243138"/>
              <a:gd name="connsiteY0" fmla="*/ 714375 h 714375"/>
              <a:gd name="connsiteX1" fmla="*/ 392906 w 2243138"/>
              <a:gd name="connsiteY1" fmla="*/ 0 h 714375"/>
              <a:gd name="connsiteX2" fmla="*/ 1850232 w 2243138"/>
              <a:gd name="connsiteY2" fmla="*/ 0 h 714375"/>
              <a:gd name="connsiteX3" fmla="*/ 2243138 w 2243138"/>
              <a:gd name="connsiteY3" fmla="*/ 714375 h 714375"/>
              <a:gd name="connsiteX4" fmla="*/ 0 w 2243138"/>
              <a:gd name="connsiteY4" fmla="*/ 714375 h 714375"/>
              <a:gd name="connsiteX0" fmla="*/ 0 w 2245519"/>
              <a:gd name="connsiteY0" fmla="*/ 714375 h 714375"/>
              <a:gd name="connsiteX1" fmla="*/ 392906 w 2245519"/>
              <a:gd name="connsiteY1" fmla="*/ 0 h 714375"/>
              <a:gd name="connsiteX2" fmla="*/ 2245519 w 2245519"/>
              <a:gd name="connsiteY2" fmla="*/ 4763 h 714375"/>
              <a:gd name="connsiteX3" fmla="*/ 2243138 w 2245519"/>
              <a:gd name="connsiteY3" fmla="*/ 714375 h 714375"/>
              <a:gd name="connsiteX4" fmla="*/ 0 w 2245519"/>
              <a:gd name="connsiteY4" fmla="*/ 714375 h 714375"/>
              <a:gd name="connsiteX0" fmla="*/ 0 w 3231621"/>
              <a:gd name="connsiteY0" fmla="*/ 714375 h 714375"/>
              <a:gd name="connsiteX1" fmla="*/ 392906 w 3231621"/>
              <a:gd name="connsiteY1" fmla="*/ 0 h 714375"/>
              <a:gd name="connsiteX2" fmla="*/ 2245519 w 3231621"/>
              <a:gd name="connsiteY2" fmla="*/ 4763 h 714375"/>
              <a:gd name="connsiteX3" fmla="*/ 3231621 w 3231621"/>
              <a:gd name="connsiteY3" fmla="*/ 712258 h 714375"/>
              <a:gd name="connsiteX4" fmla="*/ 0 w 3231621"/>
              <a:gd name="connsiteY4" fmla="*/ 714375 h 714375"/>
              <a:gd name="connsiteX0" fmla="*/ 0 w 4275138"/>
              <a:gd name="connsiteY0" fmla="*/ 714375 h 714375"/>
              <a:gd name="connsiteX1" fmla="*/ 392906 w 4275138"/>
              <a:gd name="connsiteY1" fmla="*/ 0 h 714375"/>
              <a:gd name="connsiteX2" fmla="*/ 2245519 w 4275138"/>
              <a:gd name="connsiteY2" fmla="*/ 4763 h 714375"/>
              <a:gd name="connsiteX3" fmla="*/ 4275138 w 4275138"/>
              <a:gd name="connsiteY3" fmla="*/ 705908 h 714375"/>
              <a:gd name="connsiteX4" fmla="*/ 0 w 4275138"/>
              <a:gd name="connsiteY4" fmla="*/ 714375 h 714375"/>
              <a:gd name="connsiteX0" fmla="*/ 0 w 4277519"/>
              <a:gd name="connsiteY0" fmla="*/ 714375 h 714375"/>
              <a:gd name="connsiteX1" fmla="*/ 392906 w 4277519"/>
              <a:gd name="connsiteY1" fmla="*/ 0 h 714375"/>
              <a:gd name="connsiteX2" fmla="*/ 4277519 w 4277519"/>
              <a:gd name="connsiteY2" fmla="*/ 8996 h 714375"/>
              <a:gd name="connsiteX3" fmla="*/ 4275138 w 4277519"/>
              <a:gd name="connsiteY3" fmla="*/ 705908 h 714375"/>
              <a:gd name="connsiteX4" fmla="*/ 0 w 4277519"/>
              <a:gd name="connsiteY4" fmla="*/ 714375 h 714375"/>
              <a:gd name="connsiteX0" fmla="*/ 0 w 5018353"/>
              <a:gd name="connsiteY0" fmla="*/ 714375 h 714375"/>
              <a:gd name="connsiteX1" fmla="*/ 392906 w 5018353"/>
              <a:gd name="connsiteY1" fmla="*/ 0 h 714375"/>
              <a:gd name="connsiteX2" fmla="*/ 5018353 w 5018353"/>
              <a:gd name="connsiteY2" fmla="*/ 529 h 714375"/>
              <a:gd name="connsiteX3" fmla="*/ 4275138 w 5018353"/>
              <a:gd name="connsiteY3" fmla="*/ 705908 h 714375"/>
              <a:gd name="connsiteX4" fmla="*/ 0 w 5018353"/>
              <a:gd name="connsiteY4" fmla="*/ 714375 h 714375"/>
              <a:gd name="connsiteX0" fmla="*/ 0 w 5302947"/>
              <a:gd name="connsiteY0" fmla="*/ 714375 h 714375"/>
              <a:gd name="connsiteX1" fmla="*/ 392906 w 5302947"/>
              <a:gd name="connsiteY1" fmla="*/ 0 h 714375"/>
              <a:gd name="connsiteX2" fmla="*/ 5018353 w 5302947"/>
              <a:gd name="connsiteY2" fmla="*/ 529 h 714375"/>
              <a:gd name="connsiteX3" fmla="*/ 4275138 w 5302947"/>
              <a:gd name="connsiteY3" fmla="*/ 705908 h 714375"/>
              <a:gd name="connsiteX4" fmla="*/ 0 w 5302947"/>
              <a:gd name="connsiteY4" fmla="*/ 714375 h 714375"/>
              <a:gd name="connsiteX0" fmla="*/ 0 w 5447042"/>
              <a:gd name="connsiteY0" fmla="*/ 714375 h 714375"/>
              <a:gd name="connsiteX1" fmla="*/ 392906 w 5447042"/>
              <a:gd name="connsiteY1" fmla="*/ 0 h 714375"/>
              <a:gd name="connsiteX2" fmla="*/ 5018353 w 5447042"/>
              <a:gd name="connsiteY2" fmla="*/ 529 h 714375"/>
              <a:gd name="connsiteX3" fmla="*/ 4275138 w 5447042"/>
              <a:gd name="connsiteY3" fmla="*/ 705908 h 714375"/>
              <a:gd name="connsiteX4" fmla="*/ 0 w 5447042"/>
              <a:gd name="connsiteY4" fmla="*/ 714375 h 714375"/>
              <a:gd name="connsiteX0" fmla="*/ 0 w 5228611"/>
              <a:gd name="connsiteY0" fmla="*/ 714375 h 714375"/>
              <a:gd name="connsiteX1" fmla="*/ 392906 w 5228611"/>
              <a:gd name="connsiteY1" fmla="*/ 0 h 714375"/>
              <a:gd name="connsiteX2" fmla="*/ 5018353 w 5228611"/>
              <a:gd name="connsiteY2" fmla="*/ 529 h 714375"/>
              <a:gd name="connsiteX3" fmla="*/ 4275138 w 5228611"/>
              <a:gd name="connsiteY3" fmla="*/ 705908 h 714375"/>
              <a:gd name="connsiteX4" fmla="*/ 0 w 5228611"/>
              <a:gd name="connsiteY4" fmla="*/ 714375 h 714375"/>
              <a:gd name="connsiteX0" fmla="*/ 0 w 5018353"/>
              <a:gd name="connsiteY0" fmla="*/ 714375 h 714375"/>
              <a:gd name="connsiteX1" fmla="*/ 392906 w 5018353"/>
              <a:gd name="connsiteY1" fmla="*/ 0 h 714375"/>
              <a:gd name="connsiteX2" fmla="*/ 5018353 w 5018353"/>
              <a:gd name="connsiteY2" fmla="*/ 529 h 714375"/>
              <a:gd name="connsiteX3" fmla="*/ 4275138 w 5018353"/>
              <a:gd name="connsiteY3" fmla="*/ 705908 h 714375"/>
              <a:gd name="connsiteX4" fmla="*/ 0 w 5018353"/>
              <a:gd name="connsiteY4" fmla="*/ 714375 h 714375"/>
              <a:gd name="connsiteX0" fmla="*/ 0 w 5662043"/>
              <a:gd name="connsiteY0" fmla="*/ 714375 h 714375"/>
              <a:gd name="connsiteX1" fmla="*/ 392906 w 5662043"/>
              <a:gd name="connsiteY1" fmla="*/ 0 h 714375"/>
              <a:gd name="connsiteX2" fmla="*/ 5018353 w 5662043"/>
              <a:gd name="connsiteY2" fmla="*/ 529 h 714375"/>
              <a:gd name="connsiteX3" fmla="*/ 5587471 w 5662043"/>
              <a:gd name="connsiteY3" fmla="*/ 705908 h 714375"/>
              <a:gd name="connsiteX4" fmla="*/ 0 w 5662043"/>
              <a:gd name="connsiteY4" fmla="*/ 714375 h 714375"/>
              <a:gd name="connsiteX0" fmla="*/ 0 w 5603636"/>
              <a:gd name="connsiteY0" fmla="*/ 714375 h 714375"/>
              <a:gd name="connsiteX1" fmla="*/ 392906 w 5603636"/>
              <a:gd name="connsiteY1" fmla="*/ 0 h 714375"/>
              <a:gd name="connsiteX2" fmla="*/ 5018353 w 5603636"/>
              <a:gd name="connsiteY2" fmla="*/ 529 h 714375"/>
              <a:gd name="connsiteX3" fmla="*/ 5525559 w 5603636"/>
              <a:gd name="connsiteY3" fmla="*/ 710671 h 714375"/>
              <a:gd name="connsiteX4" fmla="*/ 0 w 5603636"/>
              <a:gd name="connsiteY4" fmla="*/ 714375 h 714375"/>
              <a:gd name="connsiteX0" fmla="*/ 0 w 5525559"/>
              <a:gd name="connsiteY0" fmla="*/ 714375 h 714375"/>
              <a:gd name="connsiteX1" fmla="*/ 392906 w 5525559"/>
              <a:gd name="connsiteY1" fmla="*/ 0 h 714375"/>
              <a:gd name="connsiteX2" fmla="*/ 5018353 w 5525559"/>
              <a:gd name="connsiteY2" fmla="*/ 529 h 714375"/>
              <a:gd name="connsiteX3" fmla="*/ 5525559 w 5525559"/>
              <a:gd name="connsiteY3" fmla="*/ 710671 h 714375"/>
              <a:gd name="connsiteX4" fmla="*/ 0 w 5525559"/>
              <a:gd name="connsiteY4" fmla="*/ 714375 h 714375"/>
              <a:gd name="connsiteX0" fmla="*/ 0 w 5525559"/>
              <a:gd name="connsiteY0" fmla="*/ 714375 h 714375"/>
              <a:gd name="connsiteX1" fmla="*/ 392906 w 5525559"/>
              <a:gd name="connsiteY1" fmla="*/ 0 h 714375"/>
              <a:gd name="connsiteX2" fmla="*/ 5477532 w 5525559"/>
              <a:gd name="connsiteY2" fmla="*/ 4487 h 714375"/>
              <a:gd name="connsiteX3" fmla="*/ 5525559 w 5525559"/>
              <a:gd name="connsiteY3" fmla="*/ 710671 h 714375"/>
              <a:gd name="connsiteX4" fmla="*/ 0 w 5525559"/>
              <a:gd name="connsiteY4" fmla="*/ 714375 h 714375"/>
              <a:gd name="connsiteX0" fmla="*/ 0 w 5525559"/>
              <a:gd name="connsiteY0" fmla="*/ 714375 h 714375"/>
              <a:gd name="connsiteX1" fmla="*/ 392906 w 5525559"/>
              <a:gd name="connsiteY1" fmla="*/ 0 h 714375"/>
              <a:gd name="connsiteX2" fmla="*/ 5477532 w 5525559"/>
              <a:gd name="connsiteY2" fmla="*/ 4487 h 714375"/>
              <a:gd name="connsiteX3" fmla="*/ 5525559 w 5525559"/>
              <a:gd name="connsiteY3" fmla="*/ 710671 h 714375"/>
              <a:gd name="connsiteX4" fmla="*/ 0 w 5525559"/>
              <a:gd name="connsiteY4" fmla="*/ 714375 h 714375"/>
              <a:gd name="connsiteX0" fmla="*/ 0 w 5730834"/>
              <a:gd name="connsiteY0" fmla="*/ 714375 h 714375"/>
              <a:gd name="connsiteX1" fmla="*/ 392906 w 5730834"/>
              <a:gd name="connsiteY1" fmla="*/ 0 h 714375"/>
              <a:gd name="connsiteX2" fmla="*/ 5729415 w 5730834"/>
              <a:gd name="connsiteY2" fmla="*/ 8720 h 714375"/>
              <a:gd name="connsiteX3" fmla="*/ 5525559 w 5730834"/>
              <a:gd name="connsiteY3" fmla="*/ 710671 h 714375"/>
              <a:gd name="connsiteX4" fmla="*/ 0 w 5730834"/>
              <a:gd name="connsiteY4" fmla="*/ 714375 h 714375"/>
              <a:gd name="connsiteX0" fmla="*/ 0 w 5737110"/>
              <a:gd name="connsiteY0" fmla="*/ 714375 h 714375"/>
              <a:gd name="connsiteX1" fmla="*/ 392906 w 5737110"/>
              <a:gd name="connsiteY1" fmla="*/ 0 h 714375"/>
              <a:gd name="connsiteX2" fmla="*/ 5729415 w 5737110"/>
              <a:gd name="connsiteY2" fmla="*/ 8720 h 714375"/>
              <a:gd name="connsiteX3" fmla="*/ 5724526 w 5737110"/>
              <a:gd name="connsiteY3" fmla="*/ 700087 h 714375"/>
              <a:gd name="connsiteX4" fmla="*/ 0 w 5737110"/>
              <a:gd name="connsiteY4" fmla="*/ 714375 h 714375"/>
              <a:gd name="connsiteX0" fmla="*/ 0 w 5730696"/>
              <a:gd name="connsiteY0" fmla="*/ 714375 h 714375"/>
              <a:gd name="connsiteX1" fmla="*/ 392906 w 5730696"/>
              <a:gd name="connsiteY1" fmla="*/ 0 h 714375"/>
              <a:gd name="connsiteX2" fmla="*/ 5729415 w 5730696"/>
              <a:gd name="connsiteY2" fmla="*/ 8720 h 714375"/>
              <a:gd name="connsiteX3" fmla="*/ 5724526 w 5730696"/>
              <a:gd name="connsiteY3" fmla="*/ 700087 h 714375"/>
              <a:gd name="connsiteX4" fmla="*/ 0 w 5730696"/>
              <a:gd name="connsiteY4" fmla="*/ 714375 h 714375"/>
              <a:gd name="connsiteX0" fmla="*/ 0 w 5730943"/>
              <a:gd name="connsiteY0" fmla="*/ 714375 h 714375"/>
              <a:gd name="connsiteX1" fmla="*/ 392906 w 5730943"/>
              <a:gd name="connsiteY1" fmla="*/ 0 h 714375"/>
              <a:gd name="connsiteX2" fmla="*/ 5729415 w 5730943"/>
              <a:gd name="connsiteY2" fmla="*/ 8720 h 714375"/>
              <a:gd name="connsiteX3" fmla="*/ 5724526 w 5730943"/>
              <a:gd name="connsiteY3" fmla="*/ 700087 h 714375"/>
              <a:gd name="connsiteX4" fmla="*/ 0 w 5730943"/>
              <a:gd name="connsiteY4" fmla="*/ 714375 h 714375"/>
              <a:gd name="connsiteX0" fmla="*/ 0 w 5732016"/>
              <a:gd name="connsiteY0" fmla="*/ 714375 h 714375"/>
              <a:gd name="connsiteX1" fmla="*/ 392906 w 5732016"/>
              <a:gd name="connsiteY1" fmla="*/ 0 h 714375"/>
              <a:gd name="connsiteX2" fmla="*/ 5729415 w 5732016"/>
              <a:gd name="connsiteY2" fmla="*/ 8720 h 714375"/>
              <a:gd name="connsiteX3" fmla="*/ 5730876 w 5732016"/>
              <a:gd name="connsiteY3" fmla="*/ 714374 h 714375"/>
              <a:gd name="connsiteX4" fmla="*/ 0 w 5732016"/>
              <a:gd name="connsiteY4" fmla="*/ 714375 h 714375"/>
              <a:gd name="connsiteX0" fmla="*/ 0 w 5730876"/>
              <a:gd name="connsiteY0" fmla="*/ 721530 h 721530"/>
              <a:gd name="connsiteX1" fmla="*/ 392906 w 5730876"/>
              <a:gd name="connsiteY1" fmla="*/ 7155 h 721530"/>
              <a:gd name="connsiteX2" fmla="*/ 5726240 w 5730876"/>
              <a:gd name="connsiteY2" fmla="*/ 0 h 721530"/>
              <a:gd name="connsiteX3" fmla="*/ 5730876 w 5730876"/>
              <a:gd name="connsiteY3" fmla="*/ 721529 h 721530"/>
              <a:gd name="connsiteX4" fmla="*/ 0 w 5730876"/>
              <a:gd name="connsiteY4" fmla="*/ 721530 h 721530"/>
              <a:gd name="connsiteX0" fmla="*/ 0 w 5730876"/>
              <a:gd name="connsiteY0" fmla="*/ 721530 h 721530"/>
              <a:gd name="connsiteX1" fmla="*/ 392906 w 5730876"/>
              <a:gd name="connsiteY1" fmla="*/ 7155 h 721530"/>
              <a:gd name="connsiteX2" fmla="*/ 5726240 w 5730876"/>
              <a:gd name="connsiteY2" fmla="*/ 0 h 721530"/>
              <a:gd name="connsiteX3" fmla="*/ 5730876 w 5730876"/>
              <a:gd name="connsiteY3" fmla="*/ 721529 h 721530"/>
              <a:gd name="connsiteX4" fmla="*/ 0 w 5730876"/>
              <a:gd name="connsiteY4" fmla="*/ 721530 h 721530"/>
              <a:gd name="connsiteX0" fmla="*/ 0 w 5730876"/>
              <a:gd name="connsiteY0" fmla="*/ 721530 h 721530"/>
              <a:gd name="connsiteX1" fmla="*/ 392906 w 5730876"/>
              <a:gd name="connsiteY1" fmla="*/ 7155 h 721530"/>
              <a:gd name="connsiteX2" fmla="*/ 5726240 w 5730876"/>
              <a:gd name="connsiteY2" fmla="*/ 0 h 721530"/>
              <a:gd name="connsiteX3" fmla="*/ 5730876 w 5730876"/>
              <a:gd name="connsiteY3" fmla="*/ 721529 h 721530"/>
              <a:gd name="connsiteX4" fmla="*/ 0 w 5730876"/>
              <a:gd name="connsiteY4" fmla="*/ 721530 h 721530"/>
              <a:gd name="connsiteX0" fmla="*/ 0 w 5737653"/>
              <a:gd name="connsiteY0" fmla="*/ 723117 h 723117"/>
              <a:gd name="connsiteX1" fmla="*/ 392906 w 5737653"/>
              <a:gd name="connsiteY1" fmla="*/ 8742 h 723117"/>
              <a:gd name="connsiteX2" fmla="*/ 5737352 w 5737653"/>
              <a:gd name="connsiteY2" fmla="*/ 0 h 723117"/>
              <a:gd name="connsiteX3" fmla="*/ 5730876 w 5737653"/>
              <a:gd name="connsiteY3" fmla="*/ 723116 h 723117"/>
              <a:gd name="connsiteX4" fmla="*/ 0 w 5737653"/>
              <a:gd name="connsiteY4" fmla="*/ 723117 h 723117"/>
              <a:gd name="connsiteX0" fmla="*/ 0 w 5731534"/>
              <a:gd name="connsiteY0" fmla="*/ 723117 h 723117"/>
              <a:gd name="connsiteX1" fmla="*/ 392906 w 5731534"/>
              <a:gd name="connsiteY1" fmla="*/ 8742 h 723117"/>
              <a:gd name="connsiteX2" fmla="*/ 5731002 w 5731534"/>
              <a:gd name="connsiteY2" fmla="*/ 0 h 723117"/>
              <a:gd name="connsiteX3" fmla="*/ 5730876 w 5731534"/>
              <a:gd name="connsiteY3" fmla="*/ 723116 h 723117"/>
              <a:gd name="connsiteX4" fmla="*/ 0 w 5731534"/>
              <a:gd name="connsiteY4" fmla="*/ 723117 h 723117"/>
              <a:gd name="connsiteX0" fmla="*/ 0 w 5730876"/>
              <a:gd name="connsiteY0" fmla="*/ 714375 h 714375"/>
              <a:gd name="connsiteX1" fmla="*/ 392906 w 5730876"/>
              <a:gd name="connsiteY1" fmla="*/ 0 h 714375"/>
              <a:gd name="connsiteX2" fmla="*/ 5728885 w 5730876"/>
              <a:gd name="connsiteY2" fmla="*/ 3958 h 714375"/>
              <a:gd name="connsiteX3" fmla="*/ 5730876 w 5730876"/>
              <a:gd name="connsiteY3" fmla="*/ 714374 h 714375"/>
              <a:gd name="connsiteX4" fmla="*/ 0 w 5730876"/>
              <a:gd name="connsiteY4" fmla="*/ 714375 h 714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30876" h="714375">
                <a:moveTo>
                  <a:pt x="0" y="714375"/>
                </a:moveTo>
                <a:lnTo>
                  <a:pt x="392906" y="0"/>
                </a:lnTo>
                <a:lnTo>
                  <a:pt x="5728885" y="3958"/>
                </a:lnTo>
                <a:cubicBezTo>
                  <a:pt x="5731330" y="405729"/>
                  <a:pt x="5726431" y="272228"/>
                  <a:pt x="5730876" y="714374"/>
                </a:cubicBezTo>
                <a:lnTo>
                  <a:pt x="0" y="714375"/>
                </a:lnTo>
                <a:close/>
              </a:path>
            </a:pathLst>
          </a:custGeom>
          <a:gradFill>
            <a:gsLst>
              <a:gs pos="37000">
                <a:srgbClr val="74AEFA"/>
              </a:gs>
              <a:gs pos="0">
                <a:srgbClr val="74AEFA"/>
              </a:gs>
              <a:gs pos="74000">
                <a:srgbClr val="6792F6"/>
              </a:gs>
              <a:gs pos="100000">
                <a:srgbClr val="5C7BF3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F5DA77-6AA5-4EE5-9B71-81EF495C5645}"/>
              </a:ext>
            </a:extLst>
          </p:cNvPr>
          <p:cNvSpPr txBox="1"/>
          <p:nvPr/>
        </p:nvSpPr>
        <p:spPr>
          <a:xfrm>
            <a:off x="7050503" y="577797"/>
            <a:ext cx="5069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Главная страница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343" y="987775"/>
            <a:ext cx="5717643" cy="567230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9545" y="968031"/>
            <a:ext cx="5711793" cy="571179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862" y="968031"/>
            <a:ext cx="5754014" cy="655464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19" y="-23336"/>
            <a:ext cx="2657475" cy="1110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19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>
            <a:extLst>
              <a:ext uri="{FF2B5EF4-FFF2-40B4-BE49-F238E27FC236}">
                <a16:creationId xmlns:a16="http://schemas.microsoft.com/office/drawing/2014/main" id="{9899CBB5-F29D-4449-9824-0BF91FBE3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67" y="0"/>
            <a:ext cx="12191997" cy="685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Трапеция 8">
            <a:extLst>
              <a:ext uri="{FF2B5EF4-FFF2-40B4-BE49-F238E27FC236}">
                <a16:creationId xmlns:a16="http://schemas.microsoft.com/office/drawing/2014/main" id="{7D33D9DB-9F82-4BA9-B352-F582275D962B}"/>
              </a:ext>
            </a:extLst>
          </p:cNvPr>
          <p:cNvSpPr/>
          <p:nvPr/>
        </p:nvSpPr>
        <p:spPr>
          <a:xfrm>
            <a:off x="6971862" y="444460"/>
            <a:ext cx="5226488" cy="714375"/>
          </a:xfrm>
          <a:custGeom>
            <a:avLst/>
            <a:gdLst>
              <a:gd name="connsiteX0" fmla="*/ 0 w 2243138"/>
              <a:gd name="connsiteY0" fmla="*/ 714375 h 714375"/>
              <a:gd name="connsiteX1" fmla="*/ 392906 w 2243138"/>
              <a:gd name="connsiteY1" fmla="*/ 0 h 714375"/>
              <a:gd name="connsiteX2" fmla="*/ 1850232 w 2243138"/>
              <a:gd name="connsiteY2" fmla="*/ 0 h 714375"/>
              <a:gd name="connsiteX3" fmla="*/ 2243138 w 2243138"/>
              <a:gd name="connsiteY3" fmla="*/ 714375 h 714375"/>
              <a:gd name="connsiteX4" fmla="*/ 0 w 2243138"/>
              <a:gd name="connsiteY4" fmla="*/ 714375 h 714375"/>
              <a:gd name="connsiteX0" fmla="*/ 0 w 2245519"/>
              <a:gd name="connsiteY0" fmla="*/ 714375 h 714375"/>
              <a:gd name="connsiteX1" fmla="*/ 392906 w 2245519"/>
              <a:gd name="connsiteY1" fmla="*/ 0 h 714375"/>
              <a:gd name="connsiteX2" fmla="*/ 2245519 w 2245519"/>
              <a:gd name="connsiteY2" fmla="*/ 4763 h 714375"/>
              <a:gd name="connsiteX3" fmla="*/ 2243138 w 2245519"/>
              <a:gd name="connsiteY3" fmla="*/ 714375 h 714375"/>
              <a:gd name="connsiteX4" fmla="*/ 0 w 2245519"/>
              <a:gd name="connsiteY4" fmla="*/ 714375 h 714375"/>
              <a:gd name="connsiteX0" fmla="*/ 0 w 3231621"/>
              <a:gd name="connsiteY0" fmla="*/ 714375 h 714375"/>
              <a:gd name="connsiteX1" fmla="*/ 392906 w 3231621"/>
              <a:gd name="connsiteY1" fmla="*/ 0 h 714375"/>
              <a:gd name="connsiteX2" fmla="*/ 2245519 w 3231621"/>
              <a:gd name="connsiteY2" fmla="*/ 4763 h 714375"/>
              <a:gd name="connsiteX3" fmla="*/ 3231621 w 3231621"/>
              <a:gd name="connsiteY3" fmla="*/ 712258 h 714375"/>
              <a:gd name="connsiteX4" fmla="*/ 0 w 3231621"/>
              <a:gd name="connsiteY4" fmla="*/ 714375 h 714375"/>
              <a:gd name="connsiteX0" fmla="*/ 0 w 4275138"/>
              <a:gd name="connsiteY0" fmla="*/ 714375 h 714375"/>
              <a:gd name="connsiteX1" fmla="*/ 392906 w 4275138"/>
              <a:gd name="connsiteY1" fmla="*/ 0 h 714375"/>
              <a:gd name="connsiteX2" fmla="*/ 2245519 w 4275138"/>
              <a:gd name="connsiteY2" fmla="*/ 4763 h 714375"/>
              <a:gd name="connsiteX3" fmla="*/ 4275138 w 4275138"/>
              <a:gd name="connsiteY3" fmla="*/ 705908 h 714375"/>
              <a:gd name="connsiteX4" fmla="*/ 0 w 4275138"/>
              <a:gd name="connsiteY4" fmla="*/ 714375 h 714375"/>
              <a:gd name="connsiteX0" fmla="*/ 0 w 4277519"/>
              <a:gd name="connsiteY0" fmla="*/ 714375 h 714375"/>
              <a:gd name="connsiteX1" fmla="*/ 392906 w 4277519"/>
              <a:gd name="connsiteY1" fmla="*/ 0 h 714375"/>
              <a:gd name="connsiteX2" fmla="*/ 4277519 w 4277519"/>
              <a:gd name="connsiteY2" fmla="*/ 8996 h 714375"/>
              <a:gd name="connsiteX3" fmla="*/ 4275138 w 4277519"/>
              <a:gd name="connsiteY3" fmla="*/ 705908 h 714375"/>
              <a:gd name="connsiteX4" fmla="*/ 0 w 4277519"/>
              <a:gd name="connsiteY4" fmla="*/ 714375 h 714375"/>
              <a:gd name="connsiteX0" fmla="*/ 0 w 5018353"/>
              <a:gd name="connsiteY0" fmla="*/ 714375 h 714375"/>
              <a:gd name="connsiteX1" fmla="*/ 392906 w 5018353"/>
              <a:gd name="connsiteY1" fmla="*/ 0 h 714375"/>
              <a:gd name="connsiteX2" fmla="*/ 5018353 w 5018353"/>
              <a:gd name="connsiteY2" fmla="*/ 529 h 714375"/>
              <a:gd name="connsiteX3" fmla="*/ 4275138 w 5018353"/>
              <a:gd name="connsiteY3" fmla="*/ 705908 h 714375"/>
              <a:gd name="connsiteX4" fmla="*/ 0 w 5018353"/>
              <a:gd name="connsiteY4" fmla="*/ 714375 h 714375"/>
              <a:gd name="connsiteX0" fmla="*/ 0 w 5302947"/>
              <a:gd name="connsiteY0" fmla="*/ 714375 h 714375"/>
              <a:gd name="connsiteX1" fmla="*/ 392906 w 5302947"/>
              <a:gd name="connsiteY1" fmla="*/ 0 h 714375"/>
              <a:gd name="connsiteX2" fmla="*/ 5018353 w 5302947"/>
              <a:gd name="connsiteY2" fmla="*/ 529 h 714375"/>
              <a:gd name="connsiteX3" fmla="*/ 4275138 w 5302947"/>
              <a:gd name="connsiteY3" fmla="*/ 705908 h 714375"/>
              <a:gd name="connsiteX4" fmla="*/ 0 w 5302947"/>
              <a:gd name="connsiteY4" fmla="*/ 714375 h 714375"/>
              <a:gd name="connsiteX0" fmla="*/ 0 w 5447042"/>
              <a:gd name="connsiteY0" fmla="*/ 714375 h 714375"/>
              <a:gd name="connsiteX1" fmla="*/ 392906 w 5447042"/>
              <a:gd name="connsiteY1" fmla="*/ 0 h 714375"/>
              <a:gd name="connsiteX2" fmla="*/ 5018353 w 5447042"/>
              <a:gd name="connsiteY2" fmla="*/ 529 h 714375"/>
              <a:gd name="connsiteX3" fmla="*/ 4275138 w 5447042"/>
              <a:gd name="connsiteY3" fmla="*/ 705908 h 714375"/>
              <a:gd name="connsiteX4" fmla="*/ 0 w 5447042"/>
              <a:gd name="connsiteY4" fmla="*/ 714375 h 714375"/>
              <a:gd name="connsiteX0" fmla="*/ 0 w 5228611"/>
              <a:gd name="connsiteY0" fmla="*/ 714375 h 714375"/>
              <a:gd name="connsiteX1" fmla="*/ 392906 w 5228611"/>
              <a:gd name="connsiteY1" fmla="*/ 0 h 714375"/>
              <a:gd name="connsiteX2" fmla="*/ 5018353 w 5228611"/>
              <a:gd name="connsiteY2" fmla="*/ 529 h 714375"/>
              <a:gd name="connsiteX3" fmla="*/ 4275138 w 5228611"/>
              <a:gd name="connsiteY3" fmla="*/ 705908 h 714375"/>
              <a:gd name="connsiteX4" fmla="*/ 0 w 5228611"/>
              <a:gd name="connsiteY4" fmla="*/ 714375 h 714375"/>
              <a:gd name="connsiteX0" fmla="*/ 0 w 5018353"/>
              <a:gd name="connsiteY0" fmla="*/ 714375 h 714375"/>
              <a:gd name="connsiteX1" fmla="*/ 392906 w 5018353"/>
              <a:gd name="connsiteY1" fmla="*/ 0 h 714375"/>
              <a:gd name="connsiteX2" fmla="*/ 5018353 w 5018353"/>
              <a:gd name="connsiteY2" fmla="*/ 529 h 714375"/>
              <a:gd name="connsiteX3" fmla="*/ 4275138 w 5018353"/>
              <a:gd name="connsiteY3" fmla="*/ 705908 h 714375"/>
              <a:gd name="connsiteX4" fmla="*/ 0 w 5018353"/>
              <a:gd name="connsiteY4" fmla="*/ 714375 h 714375"/>
              <a:gd name="connsiteX0" fmla="*/ 0 w 5662043"/>
              <a:gd name="connsiteY0" fmla="*/ 714375 h 714375"/>
              <a:gd name="connsiteX1" fmla="*/ 392906 w 5662043"/>
              <a:gd name="connsiteY1" fmla="*/ 0 h 714375"/>
              <a:gd name="connsiteX2" fmla="*/ 5018353 w 5662043"/>
              <a:gd name="connsiteY2" fmla="*/ 529 h 714375"/>
              <a:gd name="connsiteX3" fmla="*/ 5587471 w 5662043"/>
              <a:gd name="connsiteY3" fmla="*/ 705908 h 714375"/>
              <a:gd name="connsiteX4" fmla="*/ 0 w 5662043"/>
              <a:gd name="connsiteY4" fmla="*/ 714375 h 714375"/>
              <a:gd name="connsiteX0" fmla="*/ 0 w 5603636"/>
              <a:gd name="connsiteY0" fmla="*/ 714375 h 714375"/>
              <a:gd name="connsiteX1" fmla="*/ 392906 w 5603636"/>
              <a:gd name="connsiteY1" fmla="*/ 0 h 714375"/>
              <a:gd name="connsiteX2" fmla="*/ 5018353 w 5603636"/>
              <a:gd name="connsiteY2" fmla="*/ 529 h 714375"/>
              <a:gd name="connsiteX3" fmla="*/ 5525559 w 5603636"/>
              <a:gd name="connsiteY3" fmla="*/ 710671 h 714375"/>
              <a:gd name="connsiteX4" fmla="*/ 0 w 5603636"/>
              <a:gd name="connsiteY4" fmla="*/ 714375 h 714375"/>
              <a:gd name="connsiteX0" fmla="*/ 0 w 5525559"/>
              <a:gd name="connsiteY0" fmla="*/ 714375 h 714375"/>
              <a:gd name="connsiteX1" fmla="*/ 392906 w 5525559"/>
              <a:gd name="connsiteY1" fmla="*/ 0 h 714375"/>
              <a:gd name="connsiteX2" fmla="*/ 5018353 w 5525559"/>
              <a:gd name="connsiteY2" fmla="*/ 529 h 714375"/>
              <a:gd name="connsiteX3" fmla="*/ 5525559 w 5525559"/>
              <a:gd name="connsiteY3" fmla="*/ 710671 h 714375"/>
              <a:gd name="connsiteX4" fmla="*/ 0 w 5525559"/>
              <a:gd name="connsiteY4" fmla="*/ 714375 h 714375"/>
              <a:gd name="connsiteX0" fmla="*/ 0 w 5525559"/>
              <a:gd name="connsiteY0" fmla="*/ 714375 h 714375"/>
              <a:gd name="connsiteX1" fmla="*/ 392906 w 5525559"/>
              <a:gd name="connsiteY1" fmla="*/ 0 h 714375"/>
              <a:gd name="connsiteX2" fmla="*/ 5477532 w 5525559"/>
              <a:gd name="connsiteY2" fmla="*/ 4487 h 714375"/>
              <a:gd name="connsiteX3" fmla="*/ 5525559 w 5525559"/>
              <a:gd name="connsiteY3" fmla="*/ 710671 h 714375"/>
              <a:gd name="connsiteX4" fmla="*/ 0 w 5525559"/>
              <a:gd name="connsiteY4" fmla="*/ 714375 h 714375"/>
              <a:gd name="connsiteX0" fmla="*/ 0 w 5525559"/>
              <a:gd name="connsiteY0" fmla="*/ 714375 h 714375"/>
              <a:gd name="connsiteX1" fmla="*/ 392906 w 5525559"/>
              <a:gd name="connsiteY1" fmla="*/ 0 h 714375"/>
              <a:gd name="connsiteX2" fmla="*/ 5477532 w 5525559"/>
              <a:gd name="connsiteY2" fmla="*/ 4487 h 714375"/>
              <a:gd name="connsiteX3" fmla="*/ 5525559 w 5525559"/>
              <a:gd name="connsiteY3" fmla="*/ 710671 h 714375"/>
              <a:gd name="connsiteX4" fmla="*/ 0 w 5525559"/>
              <a:gd name="connsiteY4" fmla="*/ 714375 h 714375"/>
              <a:gd name="connsiteX0" fmla="*/ 0 w 5730834"/>
              <a:gd name="connsiteY0" fmla="*/ 714375 h 714375"/>
              <a:gd name="connsiteX1" fmla="*/ 392906 w 5730834"/>
              <a:gd name="connsiteY1" fmla="*/ 0 h 714375"/>
              <a:gd name="connsiteX2" fmla="*/ 5729415 w 5730834"/>
              <a:gd name="connsiteY2" fmla="*/ 8720 h 714375"/>
              <a:gd name="connsiteX3" fmla="*/ 5525559 w 5730834"/>
              <a:gd name="connsiteY3" fmla="*/ 710671 h 714375"/>
              <a:gd name="connsiteX4" fmla="*/ 0 w 5730834"/>
              <a:gd name="connsiteY4" fmla="*/ 714375 h 714375"/>
              <a:gd name="connsiteX0" fmla="*/ 0 w 5737110"/>
              <a:gd name="connsiteY0" fmla="*/ 714375 h 714375"/>
              <a:gd name="connsiteX1" fmla="*/ 392906 w 5737110"/>
              <a:gd name="connsiteY1" fmla="*/ 0 h 714375"/>
              <a:gd name="connsiteX2" fmla="*/ 5729415 w 5737110"/>
              <a:gd name="connsiteY2" fmla="*/ 8720 h 714375"/>
              <a:gd name="connsiteX3" fmla="*/ 5724526 w 5737110"/>
              <a:gd name="connsiteY3" fmla="*/ 700087 h 714375"/>
              <a:gd name="connsiteX4" fmla="*/ 0 w 5737110"/>
              <a:gd name="connsiteY4" fmla="*/ 714375 h 714375"/>
              <a:gd name="connsiteX0" fmla="*/ 0 w 5730696"/>
              <a:gd name="connsiteY0" fmla="*/ 714375 h 714375"/>
              <a:gd name="connsiteX1" fmla="*/ 392906 w 5730696"/>
              <a:gd name="connsiteY1" fmla="*/ 0 h 714375"/>
              <a:gd name="connsiteX2" fmla="*/ 5729415 w 5730696"/>
              <a:gd name="connsiteY2" fmla="*/ 8720 h 714375"/>
              <a:gd name="connsiteX3" fmla="*/ 5724526 w 5730696"/>
              <a:gd name="connsiteY3" fmla="*/ 700087 h 714375"/>
              <a:gd name="connsiteX4" fmla="*/ 0 w 5730696"/>
              <a:gd name="connsiteY4" fmla="*/ 714375 h 714375"/>
              <a:gd name="connsiteX0" fmla="*/ 0 w 5730943"/>
              <a:gd name="connsiteY0" fmla="*/ 714375 h 714375"/>
              <a:gd name="connsiteX1" fmla="*/ 392906 w 5730943"/>
              <a:gd name="connsiteY1" fmla="*/ 0 h 714375"/>
              <a:gd name="connsiteX2" fmla="*/ 5729415 w 5730943"/>
              <a:gd name="connsiteY2" fmla="*/ 8720 h 714375"/>
              <a:gd name="connsiteX3" fmla="*/ 5724526 w 5730943"/>
              <a:gd name="connsiteY3" fmla="*/ 700087 h 714375"/>
              <a:gd name="connsiteX4" fmla="*/ 0 w 5730943"/>
              <a:gd name="connsiteY4" fmla="*/ 714375 h 714375"/>
              <a:gd name="connsiteX0" fmla="*/ 0 w 5732016"/>
              <a:gd name="connsiteY0" fmla="*/ 714375 h 714375"/>
              <a:gd name="connsiteX1" fmla="*/ 392906 w 5732016"/>
              <a:gd name="connsiteY1" fmla="*/ 0 h 714375"/>
              <a:gd name="connsiteX2" fmla="*/ 5729415 w 5732016"/>
              <a:gd name="connsiteY2" fmla="*/ 8720 h 714375"/>
              <a:gd name="connsiteX3" fmla="*/ 5730876 w 5732016"/>
              <a:gd name="connsiteY3" fmla="*/ 714374 h 714375"/>
              <a:gd name="connsiteX4" fmla="*/ 0 w 5732016"/>
              <a:gd name="connsiteY4" fmla="*/ 714375 h 714375"/>
              <a:gd name="connsiteX0" fmla="*/ 0 w 5730876"/>
              <a:gd name="connsiteY0" fmla="*/ 721530 h 721530"/>
              <a:gd name="connsiteX1" fmla="*/ 392906 w 5730876"/>
              <a:gd name="connsiteY1" fmla="*/ 7155 h 721530"/>
              <a:gd name="connsiteX2" fmla="*/ 5726240 w 5730876"/>
              <a:gd name="connsiteY2" fmla="*/ 0 h 721530"/>
              <a:gd name="connsiteX3" fmla="*/ 5730876 w 5730876"/>
              <a:gd name="connsiteY3" fmla="*/ 721529 h 721530"/>
              <a:gd name="connsiteX4" fmla="*/ 0 w 5730876"/>
              <a:gd name="connsiteY4" fmla="*/ 721530 h 721530"/>
              <a:gd name="connsiteX0" fmla="*/ 0 w 5730876"/>
              <a:gd name="connsiteY0" fmla="*/ 721530 h 721530"/>
              <a:gd name="connsiteX1" fmla="*/ 392906 w 5730876"/>
              <a:gd name="connsiteY1" fmla="*/ 7155 h 721530"/>
              <a:gd name="connsiteX2" fmla="*/ 5726240 w 5730876"/>
              <a:gd name="connsiteY2" fmla="*/ 0 h 721530"/>
              <a:gd name="connsiteX3" fmla="*/ 5730876 w 5730876"/>
              <a:gd name="connsiteY3" fmla="*/ 721529 h 721530"/>
              <a:gd name="connsiteX4" fmla="*/ 0 w 5730876"/>
              <a:gd name="connsiteY4" fmla="*/ 721530 h 721530"/>
              <a:gd name="connsiteX0" fmla="*/ 0 w 5730876"/>
              <a:gd name="connsiteY0" fmla="*/ 721530 h 721530"/>
              <a:gd name="connsiteX1" fmla="*/ 392906 w 5730876"/>
              <a:gd name="connsiteY1" fmla="*/ 7155 h 721530"/>
              <a:gd name="connsiteX2" fmla="*/ 5726240 w 5730876"/>
              <a:gd name="connsiteY2" fmla="*/ 0 h 721530"/>
              <a:gd name="connsiteX3" fmla="*/ 5730876 w 5730876"/>
              <a:gd name="connsiteY3" fmla="*/ 721529 h 721530"/>
              <a:gd name="connsiteX4" fmla="*/ 0 w 5730876"/>
              <a:gd name="connsiteY4" fmla="*/ 721530 h 721530"/>
              <a:gd name="connsiteX0" fmla="*/ 0 w 5737653"/>
              <a:gd name="connsiteY0" fmla="*/ 723117 h 723117"/>
              <a:gd name="connsiteX1" fmla="*/ 392906 w 5737653"/>
              <a:gd name="connsiteY1" fmla="*/ 8742 h 723117"/>
              <a:gd name="connsiteX2" fmla="*/ 5737352 w 5737653"/>
              <a:gd name="connsiteY2" fmla="*/ 0 h 723117"/>
              <a:gd name="connsiteX3" fmla="*/ 5730876 w 5737653"/>
              <a:gd name="connsiteY3" fmla="*/ 723116 h 723117"/>
              <a:gd name="connsiteX4" fmla="*/ 0 w 5737653"/>
              <a:gd name="connsiteY4" fmla="*/ 723117 h 723117"/>
              <a:gd name="connsiteX0" fmla="*/ 0 w 5731534"/>
              <a:gd name="connsiteY0" fmla="*/ 723117 h 723117"/>
              <a:gd name="connsiteX1" fmla="*/ 392906 w 5731534"/>
              <a:gd name="connsiteY1" fmla="*/ 8742 h 723117"/>
              <a:gd name="connsiteX2" fmla="*/ 5731002 w 5731534"/>
              <a:gd name="connsiteY2" fmla="*/ 0 h 723117"/>
              <a:gd name="connsiteX3" fmla="*/ 5730876 w 5731534"/>
              <a:gd name="connsiteY3" fmla="*/ 723116 h 723117"/>
              <a:gd name="connsiteX4" fmla="*/ 0 w 5731534"/>
              <a:gd name="connsiteY4" fmla="*/ 723117 h 723117"/>
              <a:gd name="connsiteX0" fmla="*/ 0 w 5730876"/>
              <a:gd name="connsiteY0" fmla="*/ 714375 h 714375"/>
              <a:gd name="connsiteX1" fmla="*/ 392906 w 5730876"/>
              <a:gd name="connsiteY1" fmla="*/ 0 h 714375"/>
              <a:gd name="connsiteX2" fmla="*/ 5728885 w 5730876"/>
              <a:gd name="connsiteY2" fmla="*/ 3958 h 714375"/>
              <a:gd name="connsiteX3" fmla="*/ 5730876 w 5730876"/>
              <a:gd name="connsiteY3" fmla="*/ 714374 h 714375"/>
              <a:gd name="connsiteX4" fmla="*/ 0 w 5730876"/>
              <a:gd name="connsiteY4" fmla="*/ 714375 h 714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30876" h="714375">
                <a:moveTo>
                  <a:pt x="0" y="714375"/>
                </a:moveTo>
                <a:lnTo>
                  <a:pt x="392906" y="0"/>
                </a:lnTo>
                <a:lnTo>
                  <a:pt x="5728885" y="3958"/>
                </a:lnTo>
                <a:cubicBezTo>
                  <a:pt x="5731330" y="405729"/>
                  <a:pt x="5726431" y="272228"/>
                  <a:pt x="5730876" y="714374"/>
                </a:cubicBezTo>
                <a:lnTo>
                  <a:pt x="0" y="714375"/>
                </a:lnTo>
                <a:close/>
              </a:path>
            </a:pathLst>
          </a:custGeom>
          <a:gradFill>
            <a:gsLst>
              <a:gs pos="37000">
                <a:srgbClr val="74AEFA"/>
              </a:gs>
              <a:gs pos="0">
                <a:srgbClr val="74AEFA"/>
              </a:gs>
              <a:gs pos="74000">
                <a:srgbClr val="6792F6"/>
              </a:gs>
              <a:gs pos="100000">
                <a:srgbClr val="5C7BF3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F5DA77-6AA5-4EE5-9B71-81EF495C5645}"/>
              </a:ext>
            </a:extLst>
          </p:cNvPr>
          <p:cNvSpPr txBox="1"/>
          <p:nvPr/>
        </p:nvSpPr>
        <p:spPr>
          <a:xfrm>
            <a:off x="7050503" y="577797"/>
            <a:ext cx="5069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Показания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206" y="945923"/>
            <a:ext cx="5703201" cy="57032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200" y="920522"/>
            <a:ext cx="5731933" cy="573193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57475" cy="1110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060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>
            <a:extLst>
              <a:ext uri="{FF2B5EF4-FFF2-40B4-BE49-F238E27FC236}">
                <a16:creationId xmlns:a16="http://schemas.microsoft.com/office/drawing/2014/main" id="{9899CBB5-F29D-4449-9824-0BF91FBE3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67" y="0"/>
            <a:ext cx="12191997" cy="685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Трапеция 8">
            <a:extLst>
              <a:ext uri="{FF2B5EF4-FFF2-40B4-BE49-F238E27FC236}">
                <a16:creationId xmlns:a16="http://schemas.microsoft.com/office/drawing/2014/main" id="{7D33D9DB-9F82-4BA9-B352-F582275D962B}"/>
              </a:ext>
            </a:extLst>
          </p:cNvPr>
          <p:cNvSpPr/>
          <p:nvPr/>
        </p:nvSpPr>
        <p:spPr>
          <a:xfrm>
            <a:off x="6971862" y="444460"/>
            <a:ext cx="5226488" cy="714375"/>
          </a:xfrm>
          <a:custGeom>
            <a:avLst/>
            <a:gdLst>
              <a:gd name="connsiteX0" fmla="*/ 0 w 2243138"/>
              <a:gd name="connsiteY0" fmla="*/ 714375 h 714375"/>
              <a:gd name="connsiteX1" fmla="*/ 392906 w 2243138"/>
              <a:gd name="connsiteY1" fmla="*/ 0 h 714375"/>
              <a:gd name="connsiteX2" fmla="*/ 1850232 w 2243138"/>
              <a:gd name="connsiteY2" fmla="*/ 0 h 714375"/>
              <a:gd name="connsiteX3" fmla="*/ 2243138 w 2243138"/>
              <a:gd name="connsiteY3" fmla="*/ 714375 h 714375"/>
              <a:gd name="connsiteX4" fmla="*/ 0 w 2243138"/>
              <a:gd name="connsiteY4" fmla="*/ 714375 h 714375"/>
              <a:gd name="connsiteX0" fmla="*/ 0 w 2245519"/>
              <a:gd name="connsiteY0" fmla="*/ 714375 h 714375"/>
              <a:gd name="connsiteX1" fmla="*/ 392906 w 2245519"/>
              <a:gd name="connsiteY1" fmla="*/ 0 h 714375"/>
              <a:gd name="connsiteX2" fmla="*/ 2245519 w 2245519"/>
              <a:gd name="connsiteY2" fmla="*/ 4763 h 714375"/>
              <a:gd name="connsiteX3" fmla="*/ 2243138 w 2245519"/>
              <a:gd name="connsiteY3" fmla="*/ 714375 h 714375"/>
              <a:gd name="connsiteX4" fmla="*/ 0 w 2245519"/>
              <a:gd name="connsiteY4" fmla="*/ 714375 h 714375"/>
              <a:gd name="connsiteX0" fmla="*/ 0 w 3231621"/>
              <a:gd name="connsiteY0" fmla="*/ 714375 h 714375"/>
              <a:gd name="connsiteX1" fmla="*/ 392906 w 3231621"/>
              <a:gd name="connsiteY1" fmla="*/ 0 h 714375"/>
              <a:gd name="connsiteX2" fmla="*/ 2245519 w 3231621"/>
              <a:gd name="connsiteY2" fmla="*/ 4763 h 714375"/>
              <a:gd name="connsiteX3" fmla="*/ 3231621 w 3231621"/>
              <a:gd name="connsiteY3" fmla="*/ 712258 h 714375"/>
              <a:gd name="connsiteX4" fmla="*/ 0 w 3231621"/>
              <a:gd name="connsiteY4" fmla="*/ 714375 h 714375"/>
              <a:gd name="connsiteX0" fmla="*/ 0 w 4275138"/>
              <a:gd name="connsiteY0" fmla="*/ 714375 h 714375"/>
              <a:gd name="connsiteX1" fmla="*/ 392906 w 4275138"/>
              <a:gd name="connsiteY1" fmla="*/ 0 h 714375"/>
              <a:gd name="connsiteX2" fmla="*/ 2245519 w 4275138"/>
              <a:gd name="connsiteY2" fmla="*/ 4763 h 714375"/>
              <a:gd name="connsiteX3" fmla="*/ 4275138 w 4275138"/>
              <a:gd name="connsiteY3" fmla="*/ 705908 h 714375"/>
              <a:gd name="connsiteX4" fmla="*/ 0 w 4275138"/>
              <a:gd name="connsiteY4" fmla="*/ 714375 h 714375"/>
              <a:gd name="connsiteX0" fmla="*/ 0 w 4277519"/>
              <a:gd name="connsiteY0" fmla="*/ 714375 h 714375"/>
              <a:gd name="connsiteX1" fmla="*/ 392906 w 4277519"/>
              <a:gd name="connsiteY1" fmla="*/ 0 h 714375"/>
              <a:gd name="connsiteX2" fmla="*/ 4277519 w 4277519"/>
              <a:gd name="connsiteY2" fmla="*/ 8996 h 714375"/>
              <a:gd name="connsiteX3" fmla="*/ 4275138 w 4277519"/>
              <a:gd name="connsiteY3" fmla="*/ 705908 h 714375"/>
              <a:gd name="connsiteX4" fmla="*/ 0 w 4277519"/>
              <a:gd name="connsiteY4" fmla="*/ 714375 h 714375"/>
              <a:gd name="connsiteX0" fmla="*/ 0 w 5018353"/>
              <a:gd name="connsiteY0" fmla="*/ 714375 h 714375"/>
              <a:gd name="connsiteX1" fmla="*/ 392906 w 5018353"/>
              <a:gd name="connsiteY1" fmla="*/ 0 h 714375"/>
              <a:gd name="connsiteX2" fmla="*/ 5018353 w 5018353"/>
              <a:gd name="connsiteY2" fmla="*/ 529 h 714375"/>
              <a:gd name="connsiteX3" fmla="*/ 4275138 w 5018353"/>
              <a:gd name="connsiteY3" fmla="*/ 705908 h 714375"/>
              <a:gd name="connsiteX4" fmla="*/ 0 w 5018353"/>
              <a:gd name="connsiteY4" fmla="*/ 714375 h 714375"/>
              <a:gd name="connsiteX0" fmla="*/ 0 w 5302947"/>
              <a:gd name="connsiteY0" fmla="*/ 714375 h 714375"/>
              <a:gd name="connsiteX1" fmla="*/ 392906 w 5302947"/>
              <a:gd name="connsiteY1" fmla="*/ 0 h 714375"/>
              <a:gd name="connsiteX2" fmla="*/ 5018353 w 5302947"/>
              <a:gd name="connsiteY2" fmla="*/ 529 h 714375"/>
              <a:gd name="connsiteX3" fmla="*/ 4275138 w 5302947"/>
              <a:gd name="connsiteY3" fmla="*/ 705908 h 714375"/>
              <a:gd name="connsiteX4" fmla="*/ 0 w 5302947"/>
              <a:gd name="connsiteY4" fmla="*/ 714375 h 714375"/>
              <a:gd name="connsiteX0" fmla="*/ 0 w 5447042"/>
              <a:gd name="connsiteY0" fmla="*/ 714375 h 714375"/>
              <a:gd name="connsiteX1" fmla="*/ 392906 w 5447042"/>
              <a:gd name="connsiteY1" fmla="*/ 0 h 714375"/>
              <a:gd name="connsiteX2" fmla="*/ 5018353 w 5447042"/>
              <a:gd name="connsiteY2" fmla="*/ 529 h 714375"/>
              <a:gd name="connsiteX3" fmla="*/ 4275138 w 5447042"/>
              <a:gd name="connsiteY3" fmla="*/ 705908 h 714375"/>
              <a:gd name="connsiteX4" fmla="*/ 0 w 5447042"/>
              <a:gd name="connsiteY4" fmla="*/ 714375 h 714375"/>
              <a:gd name="connsiteX0" fmla="*/ 0 w 5228611"/>
              <a:gd name="connsiteY0" fmla="*/ 714375 h 714375"/>
              <a:gd name="connsiteX1" fmla="*/ 392906 w 5228611"/>
              <a:gd name="connsiteY1" fmla="*/ 0 h 714375"/>
              <a:gd name="connsiteX2" fmla="*/ 5018353 w 5228611"/>
              <a:gd name="connsiteY2" fmla="*/ 529 h 714375"/>
              <a:gd name="connsiteX3" fmla="*/ 4275138 w 5228611"/>
              <a:gd name="connsiteY3" fmla="*/ 705908 h 714375"/>
              <a:gd name="connsiteX4" fmla="*/ 0 w 5228611"/>
              <a:gd name="connsiteY4" fmla="*/ 714375 h 714375"/>
              <a:gd name="connsiteX0" fmla="*/ 0 w 5018353"/>
              <a:gd name="connsiteY0" fmla="*/ 714375 h 714375"/>
              <a:gd name="connsiteX1" fmla="*/ 392906 w 5018353"/>
              <a:gd name="connsiteY1" fmla="*/ 0 h 714375"/>
              <a:gd name="connsiteX2" fmla="*/ 5018353 w 5018353"/>
              <a:gd name="connsiteY2" fmla="*/ 529 h 714375"/>
              <a:gd name="connsiteX3" fmla="*/ 4275138 w 5018353"/>
              <a:gd name="connsiteY3" fmla="*/ 705908 h 714375"/>
              <a:gd name="connsiteX4" fmla="*/ 0 w 5018353"/>
              <a:gd name="connsiteY4" fmla="*/ 714375 h 714375"/>
              <a:gd name="connsiteX0" fmla="*/ 0 w 5662043"/>
              <a:gd name="connsiteY0" fmla="*/ 714375 h 714375"/>
              <a:gd name="connsiteX1" fmla="*/ 392906 w 5662043"/>
              <a:gd name="connsiteY1" fmla="*/ 0 h 714375"/>
              <a:gd name="connsiteX2" fmla="*/ 5018353 w 5662043"/>
              <a:gd name="connsiteY2" fmla="*/ 529 h 714375"/>
              <a:gd name="connsiteX3" fmla="*/ 5587471 w 5662043"/>
              <a:gd name="connsiteY3" fmla="*/ 705908 h 714375"/>
              <a:gd name="connsiteX4" fmla="*/ 0 w 5662043"/>
              <a:gd name="connsiteY4" fmla="*/ 714375 h 714375"/>
              <a:gd name="connsiteX0" fmla="*/ 0 w 5603636"/>
              <a:gd name="connsiteY0" fmla="*/ 714375 h 714375"/>
              <a:gd name="connsiteX1" fmla="*/ 392906 w 5603636"/>
              <a:gd name="connsiteY1" fmla="*/ 0 h 714375"/>
              <a:gd name="connsiteX2" fmla="*/ 5018353 w 5603636"/>
              <a:gd name="connsiteY2" fmla="*/ 529 h 714375"/>
              <a:gd name="connsiteX3" fmla="*/ 5525559 w 5603636"/>
              <a:gd name="connsiteY3" fmla="*/ 710671 h 714375"/>
              <a:gd name="connsiteX4" fmla="*/ 0 w 5603636"/>
              <a:gd name="connsiteY4" fmla="*/ 714375 h 714375"/>
              <a:gd name="connsiteX0" fmla="*/ 0 w 5525559"/>
              <a:gd name="connsiteY0" fmla="*/ 714375 h 714375"/>
              <a:gd name="connsiteX1" fmla="*/ 392906 w 5525559"/>
              <a:gd name="connsiteY1" fmla="*/ 0 h 714375"/>
              <a:gd name="connsiteX2" fmla="*/ 5018353 w 5525559"/>
              <a:gd name="connsiteY2" fmla="*/ 529 h 714375"/>
              <a:gd name="connsiteX3" fmla="*/ 5525559 w 5525559"/>
              <a:gd name="connsiteY3" fmla="*/ 710671 h 714375"/>
              <a:gd name="connsiteX4" fmla="*/ 0 w 5525559"/>
              <a:gd name="connsiteY4" fmla="*/ 714375 h 714375"/>
              <a:gd name="connsiteX0" fmla="*/ 0 w 5525559"/>
              <a:gd name="connsiteY0" fmla="*/ 714375 h 714375"/>
              <a:gd name="connsiteX1" fmla="*/ 392906 w 5525559"/>
              <a:gd name="connsiteY1" fmla="*/ 0 h 714375"/>
              <a:gd name="connsiteX2" fmla="*/ 5477532 w 5525559"/>
              <a:gd name="connsiteY2" fmla="*/ 4487 h 714375"/>
              <a:gd name="connsiteX3" fmla="*/ 5525559 w 5525559"/>
              <a:gd name="connsiteY3" fmla="*/ 710671 h 714375"/>
              <a:gd name="connsiteX4" fmla="*/ 0 w 5525559"/>
              <a:gd name="connsiteY4" fmla="*/ 714375 h 714375"/>
              <a:gd name="connsiteX0" fmla="*/ 0 w 5525559"/>
              <a:gd name="connsiteY0" fmla="*/ 714375 h 714375"/>
              <a:gd name="connsiteX1" fmla="*/ 392906 w 5525559"/>
              <a:gd name="connsiteY1" fmla="*/ 0 h 714375"/>
              <a:gd name="connsiteX2" fmla="*/ 5477532 w 5525559"/>
              <a:gd name="connsiteY2" fmla="*/ 4487 h 714375"/>
              <a:gd name="connsiteX3" fmla="*/ 5525559 w 5525559"/>
              <a:gd name="connsiteY3" fmla="*/ 710671 h 714375"/>
              <a:gd name="connsiteX4" fmla="*/ 0 w 5525559"/>
              <a:gd name="connsiteY4" fmla="*/ 714375 h 714375"/>
              <a:gd name="connsiteX0" fmla="*/ 0 w 5730834"/>
              <a:gd name="connsiteY0" fmla="*/ 714375 h 714375"/>
              <a:gd name="connsiteX1" fmla="*/ 392906 w 5730834"/>
              <a:gd name="connsiteY1" fmla="*/ 0 h 714375"/>
              <a:gd name="connsiteX2" fmla="*/ 5729415 w 5730834"/>
              <a:gd name="connsiteY2" fmla="*/ 8720 h 714375"/>
              <a:gd name="connsiteX3" fmla="*/ 5525559 w 5730834"/>
              <a:gd name="connsiteY3" fmla="*/ 710671 h 714375"/>
              <a:gd name="connsiteX4" fmla="*/ 0 w 5730834"/>
              <a:gd name="connsiteY4" fmla="*/ 714375 h 714375"/>
              <a:gd name="connsiteX0" fmla="*/ 0 w 5737110"/>
              <a:gd name="connsiteY0" fmla="*/ 714375 h 714375"/>
              <a:gd name="connsiteX1" fmla="*/ 392906 w 5737110"/>
              <a:gd name="connsiteY1" fmla="*/ 0 h 714375"/>
              <a:gd name="connsiteX2" fmla="*/ 5729415 w 5737110"/>
              <a:gd name="connsiteY2" fmla="*/ 8720 h 714375"/>
              <a:gd name="connsiteX3" fmla="*/ 5724526 w 5737110"/>
              <a:gd name="connsiteY3" fmla="*/ 700087 h 714375"/>
              <a:gd name="connsiteX4" fmla="*/ 0 w 5737110"/>
              <a:gd name="connsiteY4" fmla="*/ 714375 h 714375"/>
              <a:gd name="connsiteX0" fmla="*/ 0 w 5730696"/>
              <a:gd name="connsiteY0" fmla="*/ 714375 h 714375"/>
              <a:gd name="connsiteX1" fmla="*/ 392906 w 5730696"/>
              <a:gd name="connsiteY1" fmla="*/ 0 h 714375"/>
              <a:gd name="connsiteX2" fmla="*/ 5729415 w 5730696"/>
              <a:gd name="connsiteY2" fmla="*/ 8720 h 714375"/>
              <a:gd name="connsiteX3" fmla="*/ 5724526 w 5730696"/>
              <a:gd name="connsiteY3" fmla="*/ 700087 h 714375"/>
              <a:gd name="connsiteX4" fmla="*/ 0 w 5730696"/>
              <a:gd name="connsiteY4" fmla="*/ 714375 h 714375"/>
              <a:gd name="connsiteX0" fmla="*/ 0 w 5730943"/>
              <a:gd name="connsiteY0" fmla="*/ 714375 h 714375"/>
              <a:gd name="connsiteX1" fmla="*/ 392906 w 5730943"/>
              <a:gd name="connsiteY1" fmla="*/ 0 h 714375"/>
              <a:gd name="connsiteX2" fmla="*/ 5729415 w 5730943"/>
              <a:gd name="connsiteY2" fmla="*/ 8720 h 714375"/>
              <a:gd name="connsiteX3" fmla="*/ 5724526 w 5730943"/>
              <a:gd name="connsiteY3" fmla="*/ 700087 h 714375"/>
              <a:gd name="connsiteX4" fmla="*/ 0 w 5730943"/>
              <a:gd name="connsiteY4" fmla="*/ 714375 h 714375"/>
              <a:gd name="connsiteX0" fmla="*/ 0 w 5732016"/>
              <a:gd name="connsiteY0" fmla="*/ 714375 h 714375"/>
              <a:gd name="connsiteX1" fmla="*/ 392906 w 5732016"/>
              <a:gd name="connsiteY1" fmla="*/ 0 h 714375"/>
              <a:gd name="connsiteX2" fmla="*/ 5729415 w 5732016"/>
              <a:gd name="connsiteY2" fmla="*/ 8720 h 714375"/>
              <a:gd name="connsiteX3" fmla="*/ 5730876 w 5732016"/>
              <a:gd name="connsiteY3" fmla="*/ 714374 h 714375"/>
              <a:gd name="connsiteX4" fmla="*/ 0 w 5732016"/>
              <a:gd name="connsiteY4" fmla="*/ 714375 h 714375"/>
              <a:gd name="connsiteX0" fmla="*/ 0 w 5730876"/>
              <a:gd name="connsiteY0" fmla="*/ 721530 h 721530"/>
              <a:gd name="connsiteX1" fmla="*/ 392906 w 5730876"/>
              <a:gd name="connsiteY1" fmla="*/ 7155 h 721530"/>
              <a:gd name="connsiteX2" fmla="*/ 5726240 w 5730876"/>
              <a:gd name="connsiteY2" fmla="*/ 0 h 721530"/>
              <a:gd name="connsiteX3" fmla="*/ 5730876 w 5730876"/>
              <a:gd name="connsiteY3" fmla="*/ 721529 h 721530"/>
              <a:gd name="connsiteX4" fmla="*/ 0 w 5730876"/>
              <a:gd name="connsiteY4" fmla="*/ 721530 h 721530"/>
              <a:gd name="connsiteX0" fmla="*/ 0 w 5730876"/>
              <a:gd name="connsiteY0" fmla="*/ 721530 h 721530"/>
              <a:gd name="connsiteX1" fmla="*/ 392906 w 5730876"/>
              <a:gd name="connsiteY1" fmla="*/ 7155 h 721530"/>
              <a:gd name="connsiteX2" fmla="*/ 5726240 w 5730876"/>
              <a:gd name="connsiteY2" fmla="*/ 0 h 721530"/>
              <a:gd name="connsiteX3" fmla="*/ 5730876 w 5730876"/>
              <a:gd name="connsiteY3" fmla="*/ 721529 h 721530"/>
              <a:gd name="connsiteX4" fmla="*/ 0 w 5730876"/>
              <a:gd name="connsiteY4" fmla="*/ 721530 h 721530"/>
              <a:gd name="connsiteX0" fmla="*/ 0 w 5730876"/>
              <a:gd name="connsiteY0" fmla="*/ 721530 h 721530"/>
              <a:gd name="connsiteX1" fmla="*/ 392906 w 5730876"/>
              <a:gd name="connsiteY1" fmla="*/ 7155 h 721530"/>
              <a:gd name="connsiteX2" fmla="*/ 5726240 w 5730876"/>
              <a:gd name="connsiteY2" fmla="*/ 0 h 721530"/>
              <a:gd name="connsiteX3" fmla="*/ 5730876 w 5730876"/>
              <a:gd name="connsiteY3" fmla="*/ 721529 h 721530"/>
              <a:gd name="connsiteX4" fmla="*/ 0 w 5730876"/>
              <a:gd name="connsiteY4" fmla="*/ 721530 h 721530"/>
              <a:gd name="connsiteX0" fmla="*/ 0 w 5737653"/>
              <a:gd name="connsiteY0" fmla="*/ 723117 h 723117"/>
              <a:gd name="connsiteX1" fmla="*/ 392906 w 5737653"/>
              <a:gd name="connsiteY1" fmla="*/ 8742 h 723117"/>
              <a:gd name="connsiteX2" fmla="*/ 5737352 w 5737653"/>
              <a:gd name="connsiteY2" fmla="*/ 0 h 723117"/>
              <a:gd name="connsiteX3" fmla="*/ 5730876 w 5737653"/>
              <a:gd name="connsiteY3" fmla="*/ 723116 h 723117"/>
              <a:gd name="connsiteX4" fmla="*/ 0 w 5737653"/>
              <a:gd name="connsiteY4" fmla="*/ 723117 h 723117"/>
              <a:gd name="connsiteX0" fmla="*/ 0 w 5731534"/>
              <a:gd name="connsiteY0" fmla="*/ 723117 h 723117"/>
              <a:gd name="connsiteX1" fmla="*/ 392906 w 5731534"/>
              <a:gd name="connsiteY1" fmla="*/ 8742 h 723117"/>
              <a:gd name="connsiteX2" fmla="*/ 5731002 w 5731534"/>
              <a:gd name="connsiteY2" fmla="*/ 0 h 723117"/>
              <a:gd name="connsiteX3" fmla="*/ 5730876 w 5731534"/>
              <a:gd name="connsiteY3" fmla="*/ 723116 h 723117"/>
              <a:gd name="connsiteX4" fmla="*/ 0 w 5731534"/>
              <a:gd name="connsiteY4" fmla="*/ 723117 h 723117"/>
              <a:gd name="connsiteX0" fmla="*/ 0 w 5730876"/>
              <a:gd name="connsiteY0" fmla="*/ 714375 h 714375"/>
              <a:gd name="connsiteX1" fmla="*/ 392906 w 5730876"/>
              <a:gd name="connsiteY1" fmla="*/ 0 h 714375"/>
              <a:gd name="connsiteX2" fmla="*/ 5728885 w 5730876"/>
              <a:gd name="connsiteY2" fmla="*/ 3958 h 714375"/>
              <a:gd name="connsiteX3" fmla="*/ 5730876 w 5730876"/>
              <a:gd name="connsiteY3" fmla="*/ 714374 h 714375"/>
              <a:gd name="connsiteX4" fmla="*/ 0 w 5730876"/>
              <a:gd name="connsiteY4" fmla="*/ 714375 h 714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30876" h="714375">
                <a:moveTo>
                  <a:pt x="0" y="714375"/>
                </a:moveTo>
                <a:lnTo>
                  <a:pt x="392906" y="0"/>
                </a:lnTo>
                <a:lnTo>
                  <a:pt x="5728885" y="3958"/>
                </a:lnTo>
                <a:cubicBezTo>
                  <a:pt x="5731330" y="405729"/>
                  <a:pt x="5726431" y="272228"/>
                  <a:pt x="5730876" y="714374"/>
                </a:cubicBezTo>
                <a:lnTo>
                  <a:pt x="0" y="714375"/>
                </a:lnTo>
                <a:close/>
              </a:path>
            </a:pathLst>
          </a:custGeom>
          <a:gradFill>
            <a:gsLst>
              <a:gs pos="37000">
                <a:srgbClr val="74AEFA"/>
              </a:gs>
              <a:gs pos="0">
                <a:srgbClr val="74AEFA"/>
              </a:gs>
              <a:gs pos="74000">
                <a:srgbClr val="6792F6"/>
              </a:gs>
              <a:gs pos="100000">
                <a:srgbClr val="5C7BF3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F5DA77-6AA5-4EE5-9B71-81EF495C5645}"/>
              </a:ext>
            </a:extLst>
          </p:cNvPr>
          <p:cNvSpPr txBox="1"/>
          <p:nvPr/>
        </p:nvSpPr>
        <p:spPr>
          <a:xfrm>
            <a:off x="7122794" y="386148"/>
            <a:ext cx="50692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Показания. История показаний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8645" y="922272"/>
            <a:ext cx="5742001" cy="57420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608" y="922272"/>
            <a:ext cx="5763114" cy="57631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862" y="901159"/>
            <a:ext cx="5763114" cy="576311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57475" cy="1110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05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>
            <a:extLst>
              <a:ext uri="{FF2B5EF4-FFF2-40B4-BE49-F238E27FC236}">
                <a16:creationId xmlns:a16="http://schemas.microsoft.com/office/drawing/2014/main" id="{9899CBB5-F29D-4449-9824-0BF91FBE3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67" y="0"/>
            <a:ext cx="12191997" cy="685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Трапеция 8">
            <a:extLst>
              <a:ext uri="{FF2B5EF4-FFF2-40B4-BE49-F238E27FC236}">
                <a16:creationId xmlns:a16="http://schemas.microsoft.com/office/drawing/2014/main" id="{7D33D9DB-9F82-4BA9-B352-F582275D962B}"/>
              </a:ext>
            </a:extLst>
          </p:cNvPr>
          <p:cNvSpPr/>
          <p:nvPr/>
        </p:nvSpPr>
        <p:spPr>
          <a:xfrm>
            <a:off x="6971862" y="444460"/>
            <a:ext cx="5226488" cy="714375"/>
          </a:xfrm>
          <a:custGeom>
            <a:avLst/>
            <a:gdLst>
              <a:gd name="connsiteX0" fmla="*/ 0 w 2243138"/>
              <a:gd name="connsiteY0" fmla="*/ 714375 h 714375"/>
              <a:gd name="connsiteX1" fmla="*/ 392906 w 2243138"/>
              <a:gd name="connsiteY1" fmla="*/ 0 h 714375"/>
              <a:gd name="connsiteX2" fmla="*/ 1850232 w 2243138"/>
              <a:gd name="connsiteY2" fmla="*/ 0 h 714375"/>
              <a:gd name="connsiteX3" fmla="*/ 2243138 w 2243138"/>
              <a:gd name="connsiteY3" fmla="*/ 714375 h 714375"/>
              <a:gd name="connsiteX4" fmla="*/ 0 w 2243138"/>
              <a:gd name="connsiteY4" fmla="*/ 714375 h 714375"/>
              <a:gd name="connsiteX0" fmla="*/ 0 w 2245519"/>
              <a:gd name="connsiteY0" fmla="*/ 714375 h 714375"/>
              <a:gd name="connsiteX1" fmla="*/ 392906 w 2245519"/>
              <a:gd name="connsiteY1" fmla="*/ 0 h 714375"/>
              <a:gd name="connsiteX2" fmla="*/ 2245519 w 2245519"/>
              <a:gd name="connsiteY2" fmla="*/ 4763 h 714375"/>
              <a:gd name="connsiteX3" fmla="*/ 2243138 w 2245519"/>
              <a:gd name="connsiteY3" fmla="*/ 714375 h 714375"/>
              <a:gd name="connsiteX4" fmla="*/ 0 w 2245519"/>
              <a:gd name="connsiteY4" fmla="*/ 714375 h 714375"/>
              <a:gd name="connsiteX0" fmla="*/ 0 w 3231621"/>
              <a:gd name="connsiteY0" fmla="*/ 714375 h 714375"/>
              <a:gd name="connsiteX1" fmla="*/ 392906 w 3231621"/>
              <a:gd name="connsiteY1" fmla="*/ 0 h 714375"/>
              <a:gd name="connsiteX2" fmla="*/ 2245519 w 3231621"/>
              <a:gd name="connsiteY2" fmla="*/ 4763 h 714375"/>
              <a:gd name="connsiteX3" fmla="*/ 3231621 w 3231621"/>
              <a:gd name="connsiteY3" fmla="*/ 712258 h 714375"/>
              <a:gd name="connsiteX4" fmla="*/ 0 w 3231621"/>
              <a:gd name="connsiteY4" fmla="*/ 714375 h 714375"/>
              <a:gd name="connsiteX0" fmla="*/ 0 w 4275138"/>
              <a:gd name="connsiteY0" fmla="*/ 714375 h 714375"/>
              <a:gd name="connsiteX1" fmla="*/ 392906 w 4275138"/>
              <a:gd name="connsiteY1" fmla="*/ 0 h 714375"/>
              <a:gd name="connsiteX2" fmla="*/ 2245519 w 4275138"/>
              <a:gd name="connsiteY2" fmla="*/ 4763 h 714375"/>
              <a:gd name="connsiteX3" fmla="*/ 4275138 w 4275138"/>
              <a:gd name="connsiteY3" fmla="*/ 705908 h 714375"/>
              <a:gd name="connsiteX4" fmla="*/ 0 w 4275138"/>
              <a:gd name="connsiteY4" fmla="*/ 714375 h 714375"/>
              <a:gd name="connsiteX0" fmla="*/ 0 w 4277519"/>
              <a:gd name="connsiteY0" fmla="*/ 714375 h 714375"/>
              <a:gd name="connsiteX1" fmla="*/ 392906 w 4277519"/>
              <a:gd name="connsiteY1" fmla="*/ 0 h 714375"/>
              <a:gd name="connsiteX2" fmla="*/ 4277519 w 4277519"/>
              <a:gd name="connsiteY2" fmla="*/ 8996 h 714375"/>
              <a:gd name="connsiteX3" fmla="*/ 4275138 w 4277519"/>
              <a:gd name="connsiteY3" fmla="*/ 705908 h 714375"/>
              <a:gd name="connsiteX4" fmla="*/ 0 w 4277519"/>
              <a:gd name="connsiteY4" fmla="*/ 714375 h 714375"/>
              <a:gd name="connsiteX0" fmla="*/ 0 w 5018353"/>
              <a:gd name="connsiteY0" fmla="*/ 714375 h 714375"/>
              <a:gd name="connsiteX1" fmla="*/ 392906 w 5018353"/>
              <a:gd name="connsiteY1" fmla="*/ 0 h 714375"/>
              <a:gd name="connsiteX2" fmla="*/ 5018353 w 5018353"/>
              <a:gd name="connsiteY2" fmla="*/ 529 h 714375"/>
              <a:gd name="connsiteX3" fmla="*/ 4275138 w 5018353"/>
              <a:gd name="connsiteY3" fmla="*/ 705908 h 714375"/>
              <a:gd name="connsiteX4" fmla="*/ 0 w 5018353"/>
              <a:gd name="connsiteY4" fmla="*/ 714375 h 714375"/>
              <a:gd name="connsiteX0" fmla="*/ 0 w 5302947"/>
              <a:gd name="connsiteY0" fmla="*/ 714375 h 714375"/>
              <a:gd name="connsiteX1" fmla="*/ 392906 w 5302947"/>
              <a:gd name="connsiteY1" fmla="*/ 0 h 714375"/>
              <a:gd name="connsiteX2" fmla="*/ 5018353 w 5302947"/>
              <a:gd name="connsiteY2" fmla="*/ 529 h 714375"/>
              <a:gd name="connsiteX3" fmla="*/ 4275138 w 5302947"/>
              <a:gd name="connsiteY3" fmla="*/ 705908 h 714375"/>
              <a:gd name="connsiteX4" fmla="*/ 0 w 5302947"/>
              <a:gd name="connsiteY4" fmla="*/ 714375 h 714375"/>
              <a:gd name="connsiteX0" fmla="*/ 0 w 5447042"/>
              <a:gd name="connsiteY0" fmla="*/ 714375 h 714375"/>
              <a:gd name="connsiteX1" fmla="*/ 392906 w 5447042"/>
              <a:gd name="connsiteY1" fmla="*/ 0 h 714375"/>
              <a:gd name="connsiteX2" fmla="*/ 5018353 w 5447042"/>
              <a:gd name="connsiteY2" fmla="*/ 529 h 714375"/>
              <a:gd name="connsiteX3" fmla="*/ 4275138 w 5447042"/>
              <a:gd name="connsiteY3" fmla="*/ 705908 h 714375"/>
              <a:gd name="connsiteX4" fmla="*/ 0 w 5447042"/>
              <a:gd name="connsiteY4" fmla="*/ 714375 h 714375"/>
              <a:gd name="connsiteX0" fmla="*/ 0 w 5228611"/>
              <a:gd name="connsiteY0" fmla="*/ 714375 h 714375"/>
              <a:gd name="connsiteX1" fmla="*/ 392906 w 5228611"/>
              <a:gd name="connsiteY1" fmla="*/ 0 h 714375"/>
              <a:gd name="connsiteX2" fmla="*/ 5018353 w 5228611"/>
              <a:gd name="connsiteY2" fmla="*/ 529 h 714375"/>
              <a:gd name="connsiteX3" fmla="*/ 4275138 w 5228611"/>
              <a:gd name="connsiteY3" fmla="*/ 705908 h 714375"/>
              <a:gd name="connsiteX4" fmla="*/ 0 w 5228611"/>
              <a:gd name="connsiteY4" fmla="*/ 714375 h 714375"/>
              <a:gd name="connsiteX0" fmla="*/ 0 w 5018353"/>
              <a:gd name="connsiteY0" fmla="*/ 714375 h 714375"/>
              <a:gd name="connsiteX1" fmla="*/ 392906 w 5018353"/>
              <a:gd name="connsiteY1" fmla="*/ 0 h 714375"/>
              <a:gd name="connsiteX2" fmla="*/ 5018353 w 5018353"/>
              <a:gd name="connsiteY2" fmla="*/ 529 h 714375"/>
              <a:gd name="connsiteX3" fmla="*/ 4275138 w 5018353"/>
              <a:gd name="connsiteY3" fmla="*/ 705908 h 714375"/>
              <a:gd name="connsiteX4" fmla="*/ 0 w 5018353"/>
              <a:gd name="connsiteY4" fmla="*/ 714375 h 714375"/>
              <a:gd name="connsiteX0" fmla="*/ 0 w 5662043"/>
              <a:gd name="connsiteY0" fmla="*/ 714375 h 714375"/>
              <a:gd name="connsiteX1" fmla="*/ 392906 w 5662043"/>
              <a:gd name="connsiteY1" fmla="*/ 0 h 714375"/>
              <a:gd name="connsiteX2" fmla="*/ 5018353 w 5662043"/>
              <a:gd name="connsiteY2" fmla="*/ 529 h 714375"/>
              <a:gd name="connsiteX3" fmla="*/ 5587471 w 5662043"/>
              <a:gd name="connsiteY3" fmla="*/ 705908 h 714375"/>
              <a:gd name="connsiteX4" fmla="*/ 0 w 5662043"/>
              <a:gd name="connsiteY4" fmla="*/ 714375 h 714375"/>
              <a:gd name="connsiteX0" fmla="*/ 0 w 5603636"/>
              <a:gd name="connsiteY0" fmla="*/ 714375 h 714375"/>
              <a:gd name="connsiteX1" fmla="*/ 392906 w 5603636"/>
              <a:gd name="connsiteY1" fmla="*/ 0 h 714375"/>
              <a:gd name="connsiteX2" fmla="*/ 5018353 w 5603636"/>
              <a:gd name="connsiteY2" fmla="*/ 529 h 714375"/>
              <a:gd name="connsiteX3" fmla="*/ 5525559 w 5603636"/>
              <a:gd name="connsiteY3" fmla="*/ 710671 h 714375"/>
              <a:gd name="connsiteX4" fmla="*/ 0 w 5603636"/>
              <a:gd name="connsiteY4" fmla="*/ 714375 h 714375"/>
              <a:gd name="connsiteX0" fmla="*/ 0 w 5525559"/>
              <a:gd name="connsiteY0" fmla="*/ 714375 h 714375"/>
              <a:gd name="connsiteX1" fmla="*/ 392906 w 5525559"/>
              <a:gd name="connsiteY1" fmla="*/ 0 h 714375"/>
              <a:gd name="connsiteX2" fmla="*/ 5018353 w 5525559"/>
              <a:gd name="connsiteY2" fmla="*/ 529 h 714375"/>
              <a:gd name="connsiteX3" fmla="*/ 5525559 w 5525559"/>
              <a:gd name="connsiteY3" fmla="*/ 710671 h 714375"/>
              <a:gd name="connsiteX4" fmla="*/ 0 w 5525559"/>
              <a:gd name="connsiteY4" fmla="*/ 714375 h 714375"/>
              <a:gd name="connsiteX0" fmla="*/ 0 w 5525559"/>
              <a:gd name="connsiteY0" fmla="*/ 714375 h 714375"/>
              <a:gd name="connsiteX1" fmla="*/ 392906 w 5525559"/>
              <a:gd name="connsiteY1" fmla="*/ 0 h 714375"/>
              <a:gd name="connsiteX2" fmla="*/ 5477532 w 5525559"/>
              <a:gd name="connsiteY2" fmla="*/ 4487 h 714375"/>
              <a:gd name="connsiteX3" fmla="*/ 5525559 w 5525559"/>
              <a:gd name="connsiteY3" fmla="*/ 710671 h 714375"/>
              <a:gd name="connsiteX4" fmla="*/ 0 w 5525559"/>
              <a:gd name="connsiteY4" fmla="*/ 714375 h 714375"/>
              <a:gd name="connsiteX0" fmla="*/ 0 w 5525559"/>
              <a:gd name="connsiteY0" fmla="*/ 714375 h 714375"/>
              <a:gd name="connsiteX1" fmla="*/ 392906 w 5525559"/>
              <a:gd name="connsiteY1" fmla="*/ 0 h 714375"/>
              <a:gd name="connsiteX2" fmla="*/ 5477532 w 5525559"/>
              <a:gd name="connsiteY2" fmla="*/ 4487 h 714375"/>
              <a:gd name="connsiteX3" fmla="*/ 5525559 w 5525559"/>
              <a:gd name="connsiteY3" fmla="*/ 710671 h 714375"/>
              <a:gd name="connsiteX4" fmla="*/ 0 w 5525559"/>
              <a:gd name="connsiteY4" fmla="*/ 714375 h 714375"/>
              <a:gd name="connsiteX0" fmla="*/ 0 w 5730834"/>
              <a:gd name="connsiteY0" fmla="*/ 714375 h 714375"/>
              <a:gd name="connsiteX1" fmla="*/ 392906 w 5730834"/>
              <a:gd name="connsiteY1" fmla="*/ 0 h 714375"/>
              <a:gd name="connsiteX2" fmla="*/ 5729415 w 5730834"/>
              <a:gd name="connsiteY2" fmla="*/ 8720 h 714375"/>
              <a:gd name="connsiteX3" fmla="*/ 5525559 w 5730834"/>
              <a:gd name="connsiteY3" fmla="*/ 710671 h 714375"/>
              <a:gd name="connsiteX4" fmla="*/ 0 w 5730834"/>
              <a:gd name="connsiteY4" fmla="*/ 714375 h 714375"/>
              <a:gd name="connsiteX0" fmla="*/ 0 w 5737110"/>
              <a:gd name="connsiteY0" fmla="*/ 714375 h 714375"/>
              <a:gd name="connsiteX1" fmla="*/ 392906 w 5737110"/>
              <a:gd name="connsiteY1" fmla="*/ 0 h 714375"/>
              <a:gd name="connsiteX2" fmla="*/ 5729415 w 5737110"/>
              <a:gd name="connsiteY2" fmla="*/ 8720 h 714375"/>
              <a:gd name="connsiteX3" fmla="*/ 5724526 w 5737110"/>
              <a:gd name="connsiteY3" fmla="*/ 700087 h 714375"/>
              <a:gd name="connsiteX4" fmla="*/ 0 w 5737110"/>
              <a:gd name="connsiteY4" fmla="*/ 714375 h 714375"/>
              <a:gd name="connsiteX0" fmla="*/ 0 w 5730696"/>
              <a:gd name="connsiteY0" fmla="*/ 714375 h 714375"/>
              <a:gd name="connsiteX1" fmla="*/ 392906 w 5730696"/>
              <a:gd name="connsiteY1" fmla="*/ 0 h 714375"/>
              <a:gd name="connsiteX2" fmla="*/ 5729415 w 5730696"/>
              <a:gd name="connsiteY2" fmla="*/ 8720 h 714375"/>
              <a:gd name="connsiteX3" fmla="*/ 5724526 w 5730696"/>
              <a:gd name="connsiteY3" fmla="*/ 700087 h 714375"/>
              <a:gd name="connsiteX4" fmla="*/ 0 w 5730696"/>
              <a:gd name="connsiteY4" fmla="*/ 714375 h 714375"/>
              <a:gd name="connsiteX0" fmla="*/ 0 w 5730943"/>
              <a:gd name="connsiteY0" fmla="*/ 714375 h 714375"/>
              <a:gd name="connsiteX1" fmla="*/ 392906 w 5730943"/>
              <a:gd name="connsiteY1" fmla="*/ 0 h 714375"/>
              <a:gd name="connsiteX2" fmla="*/ 5729415 w 5730943"/>
              <a:gd name="connsiteY2" fmla="*/ 8720 h 714375"/>
              <a:gd name="connsiteX3" fmla="*/ 5724526 w 5730943"/>
              <a:gd name="connsiteY3" fmla="*/ 700087 h 714375"/>
              <a:gd name="connsiteX4" fmla="*/ 0 w 5730943"/>
              <a:gd name="connsiteY4" fmla="*/ 714375 h 714375"/>
              <a:gd name="connsiteX0" fmla="*/ 0 w 5732016"/>
              <a:gd name="connsiteY0" fmla="*/ 714375 h 714375"/>
              <a:gd name="connsiteX1" fmla="*/ 392906 w 5732016"/>
              <a:gd name="connsiteY1" fmla="*/ 0 h 714375"/>
              <a:gd name="connsiteX2" fmla="*/ 5729415 w 5732016"/>
              <a:gd name="connsiteY2" fmla="*/ 8720 h 714375"/>
              <a:gd name="connsiteX3" fmla="*/ 5730876 w 5732016"/>
              <a:gd name="connsiteY3" fmla="*/ 714374 h 714375"/>
              <a:gd name="connsiteX4" fmla="*/ 0 w 5732016"/>
              <a:gd name="connsiteY4" fmla="*/ 714375 h 714375"/>
              <a:gd name="connsiteX0" fmla="*/ 0 w 5730876"/>
              <a:gd name="connsiteY0" fmla="*/ 721530 h 721530"/>
              <a:gd name="connsiteX1" fmla="*/ 392906 w 5730876"/>
              <a:gd name="connsiteY1" fmla="*/ 7155 h 721530"/>
              <a:gd name="connsiteX2" fmla="*/ 5726240 w 5730876"/>
              <a:gd name="connsiteY2" fmla="*/ 0 h 721530"/>
              <a:gd name="connsiteX3" fmla="*/ 5730876 w 5730876"/>
              <a:gd name="connsiteY3" fmla="*/ 721529 h 721530"/>
              <a:gd name="connsiteX4" fmla="*/ 0 w 5730876"/>
              <a:gd name="connsiteY4" fmla="*/ 721530 h 721530"/>
              <a:gd name="connsiteX0" fmla="*/ 0 w 5730876"/>
              <a:gd name="connsiteY0" fmla="*/ 721530 h 721530"/>
              <a:gd name="connsiteX1" fmla="*/ 392906 w 5730876"/>
              <a:gd name="connsiteY1" fmla="*/ 7155 h 721530"/>
              <a:gd name="connsiteX2" fmla="*/ 5726240 w 5730876"/>
              <a:gd name="connsiteY2" fmla="*/ 0 h 721530"/>
              <a:gd name="connsiteX3" fmla="*/ 5730876 w 5730876"/>
              <a:gd name="connsiteY3" fmla="*/ 721529 h 721530"/>
              <a:gd name="connsiteX4" fmla="*/ 0 w 5730876"/>
              <a:gd name="connsiteY4" fmla="*/ 721530 h 721530"/>
              <a:gd name="connsiteX0" fmla="*/ 0 w 5730876"/>
              <a:gd name="connsiteY0" fmla="*/ 721530 h 721530"/>
              <a:gd name="connsiteX1" fmla="*/ 392906 w 5730876"/>
              <a:gd name="connsiteY1" fmla="*/ 7155 h 721530"/>
              <a:gd name="connsiteX2" fmla="*/ 5726240 w 5730876"/>
              <a:gd name="connsiteY2" fmla="*/ 0 h 721530"/>
              <a:gd name="connsiteX3" fmla="*/ 5730876 w 5730876"/>
              <a:gd name="connsiteY3" fmla="*/ 721529 h 721530"/>
              <a:gd name="connsiteX4" fmla="*/ 0 w 5730876"/>
              <a:gd name="connsiteY4" fmla="*/ 721530 h 721530"/>
              <a:gd name="connsiteX0" fmla="*/ 0 w 5737653"/>
              <a:gd name="connsiteY0" fmla="*/ 723117 h 723117"/>
              <a:gd name="connsiteX1" fmla="*/ 392906 w 5737653"/>
              <a:gd name="connsiteY1" fmla="*/ 8742 h 723117"/>
              <a:gd name="connsiteX2" fmla="*/ 5737352 w 5737653"/>
              <a:gd name="connsiteY2" fmla="*/ 0 h 723117"/>
              <a:gd name="connsiteX3" fmla="*/ 5730876 w 5737653"/>
              <a:gd name="connsiteY3" fmla="*/ 723116 h 723117"/>
              <a:gd name="connsiteX4" fmla="*/ 0 w 5737653"/>
              <a:gd name="connsiteY4" fmla="*/ 723117 h 723117"/>
              <a:gd name="connsiteX0" fmla="*/ 0 w 5731534"/>
              <a:gd name="connsiteY0" fmla="*/ 723117 h 723117"/>
              <a:gd name="connsiteX1" fmla="*/ 392906 w 5731534"/>
              <a:gd name="connsiteY1" fmla="*/ 8742 h 723117"/>
              <a:gd name="connsiteX2" fmla="*/ 5731002 w 5731534"/>
              <a:gd name="connsiteY2" fmla="*/ 0 h 723117"/>
              <a:gd name="connsiteX3" fmla="*/ 5730876 w 5731534"/>
              <a:gd name="connsiteY3" fmla="*/ 723116 h 723117"/>
              <a:gd name="connsiteX4" fmla="*/ 0 w 5731534"/>
              <a:gd name="connsiteY4" fmla="*/ 723117 h 723117"/>
              <a:gd name="connsiteX0" fmla="*/ 0 w 5730876"/>
              <a:gd name="connsiteY0" fmla="*/ 714375 h 714375"/>
              <a:gd name="connsiteX1" fmla="*/ 392906 w 5730876"/>
              <a:gd name="connsiteY1" fmla="*/ 0 h 714375"/>
              <a:gd name="connsiteX2" fmla="*/ 5728885 w 5730876"/>
              <a:gd name="connsiteY2" fmla="*/ 3958 h 714375"/>
              <a:gd name="connsiteX3" fmla="*/ 5730876 w 5730876"/>
              <a:gd name="connsiteY3" fmla="*/ 714374 h 714375"/>
              <a:gd name="connsiteX4" fmla="*/ 0 w 5730876"/>
              <a:gd name="connsiteY4" fmla="*/ 714375 h 714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30876" h="714375">
                <a:moveTo>
                  <a:pt x="0" y="714375"/>
                </a:moveTo>
                <a:lnTo>
                  <a:pt x="392906" y="0"/>
                </a:lnTo>
                <a:lnTo>
                  <a:pt x="5728885" y="3958"/>
                </a:lnTo>
                <a:cubicBezTo>
                  <a:pt x="5731330" y="405729"/>
                  <a:pt x="5726431" y="272228"/>
                  <a:pt x="5730876" y="714374"/>
                </a:cubicBezTo>
                <a:lnTo>
                  <a:pt x="0" y="714375"/>
                </a:lnTo>
                <a:close/>
              </a:path>
            </a:pathLst>
          </a:custGeom>
          <a:gradFill>
            <a:gsLst>
              <a:gs pos="37000">
                <a:srgbClr val="74AEFA"/>
              </a:gs>
              <a:gs pos="0">
                <a:srgbClr val="74AEFA"/>
              </a:gs>
              <a:gs pos="74000">
                <a:srgbClr val="6792F6"/>
              </a:gs>
              <a:gs pos="100000">
                <a:srgbClr val="5C7BF3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F5DA77-6AA5-4EE5-9B71-81EF495C5645}"/>
              </a:ext>
            </a:extLst>
          </p:cNvPr>
          <p:cNvSpPr txBox="1"/>
          <p:nvPr/>
        </p:nvSpPr>
        <p:spPr>
          <a:xfrm>
            <a:off x="7336886" y="386148"/>
            <a:ext cx="50367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Показания.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Предварительный расчет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00" y="913129"/>
            <a:ext cx="5793249" cy="57932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267" y="916726"/>
            <a:ext cx="5789652" cy="578965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19" y="0"/>
            <a:ext cx="2657475" cy="1110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599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>
            <a:extLst>
              <a:ext uri="{FF2B5EF4-FFF2-40B4-BE49-F238E27FC236}">
                <a16:creationId xmlns:a16="http://schemas.microsoft.com/office/drawing/2014/main" id="{9899CBB5-F29D-4449-9824-0BF91FBE3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67" y="0"/>
            <a:ext cx="12191997" cy="685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Трапеция 8">
            <a:extLst>
              <a:ext uri="{FF2B5EF4-FFF2-40B4-BE49-F238E27FC236}">
                <a16:creationId xmlns:a16="http://schemas.microsoft.com/office/drawing/2014/main" id="{7D33D9DB-9F82-4BA9-B352-F582275D962B}"/>
              </a:ext>
            </a:extLst>
          </p:cNvPr>
          <p:cNvSpPr/>
          <p:nvPr/>
        </p:nvSpPr>
        <p:spPr>
          <a:xfrm>
            <a:off x="6971862" y="444460"/>
            <a:ext cx="5226488" cy="714375"/>
          </a:xfrm>
          <a:custGeom>
            <a:avLst/>
            <a:gdLst>
              <a:gd name="connsiteX0" fmla="*/ 0 w 2243138"/>
              <a:gd name="connsiteY0" fmla="*/ 714375 h 714375"/>
              <a:gd name="connsiteX1" fmla="*/ 392906 w 2243138"/>
              <a:gd name="connsiteY1" fmla="*/ 0 h 714375"/>
              <a:gd name="connsiteX2" fmla="*/ 1850232 w 2243138"/>
              <a:gd name="connsiteY2" fmla="*/ 0 h 714375"/>
              <a:gd name="connsiteX3" fmla="*/ 2243138 w 2243138"/>
              <a:gd name="connsiteY3" fmla="*/ 714375 h 714375"/>
              <a:gd name="connsiteX4" fmla="*/ 0 w 2243138"/>
              <a:gd name="connsiteY4" fmla="*/ 714375 h 714375"/>
              <a:gd name="connsiteX0" fmla="*/ 0 w 2245519"/>
              <a:gd name="connsiteY0" fmla="*/ 714375 h 714375"/>
              <a:gd name="connsiteX1" fmla="*/ 392906 w 2245519"/>
              <a:gd name="connsiteY1" fmla="*/ 0 h 714375"/>
              <a:gd name="connsiteX2" fmla="*/ 2245519 w 2245519"/>
              <a:gd name="connsiteY2" fmla="*/ 4763 h 714375"/>
              <a:gd name="connsiteX3" fmla="*/ 2243138 w 2245519"/>
              <a:gd name="connsiteY3" fmla="*/ 714375 h 714375"/>
              <a:gd name="connsiteX4" fmla="*/ 0 w 2245519"/>
              <a:gd name="connsiteY4" fmla="*/ 714375 h 714375"/>
              <a:gd name="connsiteX0" fmla="*/ 0 w 3231621"/>
              <a:gd name="connsiteY0" fmla="*/ 714375 h 714375"/>
              <a:gd name="connsiteX1" fmla="*/ 392906 w 3231621"/>
              <a:gd name="connsiteY1" fmla="*/ 0 h 714375"/>
              <a:gd name="connsiteX2" fmla="*/ 2245519 w 3231621"/>
              <a:gd name="connsiteY2" fmla="*/ 4763 h 714375"/>
              <a:gd name="connsiteX3" fmla="*/ 3231621 w 3231621"/>
              <a:gd name="connsiteY3" fmla="*/ 712258 h 714375"/>
              <a:gd name="connsiteX4" fmla="*/ 0 w 3231621"/>
              <a:gd name="connsiteY4" fmla="*/ 714375 h 714375"/>
              <a:gd name="connsiteX0" fmla="*/ 0 w 4275138"/>
              <a:gd name="connsiteY0" fmla="*/ 714375 h 714375"/>
              <a:gd name="connsiteX1" fmla="*/ 392906 w 4275138"/>
              <a:gd name="connsiteY1" fmla="*/ 0 h 714375"/>
              <a:gd name="connsiteX2" fmla="*/ 2245519 w 4275138"/>
              <a:gd name="connsiteY2" fmla="*/ 4763 h 714375"/>
              <a:gd name="connsiteX3" fmla="*/ 4275138 w 4275138"/>
              <a:gd name="connsiteY3" fmla="*/ 705908 h 714375"/>
              <a:gd name="connsiteX4" fmla="*/ 0 w 4275138"/>
              <a:gd name="connsiteY4" fmla="*/ 714375 h 714375"/>
              <a:gd name="connsiteX0" fmla="*/ 0 w 4277519"/>
              <a:gd name="connsiteY0" fmla="*/ 714375 h 714375"/>
              <a:gd name="connsiteX1" fmla="*/ 392906 w 4277519"/>
              <a:gd name="connsiteY1" fmla="*/ 0 h 714375"/>
              <a:gd name="connsiteX2" fmla="*/ 4277519 w 4277519"/>
              <a:gd name="connsiteY2" fmla="*/ 8996 h 714375"/>
              <a:gd name="connsiteX3" fmla="*/ 4275138 w 4277519"/>
              <a:gd name="connsiteY3" fmla="*/ 705908 h 714375"/>
              <a:gd name="connsiteX4" fmla="*/ 0 w 4277519"/>
              <a:gd name="connsiteY4" fmla="*/ 714375 h 714375"/>
              <a:gd name="connsiteX0" fmla="*/ 0 w 5018353"/>
              <a:gd name="connsiteY0" fmla="*/ 714375 h 714375"/>
              <a:gd name="connsiteX1" fmla="*/ 392906 w 5018353"/>
              <a:gd name="connsiteY1" fmla="*/ 0 h 714375"/>
              <a:gd name="connsiteX2" fmla="*/ 5018353 w 5018353"/>
              <a:gd name="connsiteY2" fmla="*/ 529 h 714375"/>
              <a:gd name="connsiteX3" fmla="*/ 4275138 w 5018353"/>
              <a:gd name="connsiteY3" fmla="*/ 705908 h 714375"/>
              <a:gd name="connsiteX4" fmla="*/ 0 w 5018353"/>
              <a:gd name="connsiteY4" fmla="*/ 714375 h 714375"/>
              <a:gd name="connsiteX0" fmla="*/ 0 w 5302947"/>
              <a:gd name="connsiteY0" fmla="*/ 714375 h 714375"/>
              <a:gd name="connsiteX1" fmla="*/ 392906 w 5302947"/>
              <a:gd name="connsiteY1" fmla="*/ 0 h 714375"/>
              <a:gd name="connsiteX2" fmla="*/ 5018353 w 5302947"/>
              <a:gd name="connsiteY2" fmla="*/ 529 h 714375"/>
              <a:gd name="connsiteX3" fmla="*/ 4275138 w 5302947"/>
              <a:gd name="connsiteY3" fmla="*/ 705908 h 714375"/>
              <a:gd name="connsiteX4" fmla="*/ 0 w 5302947"/>
              <a:gd name="connsiteY4" fmla="*/ 714375 h 714375"/>
              <a:gd name="connsiteX0" fmla="*/ 0 w 5447042"/>
              <a:gd name="connsiteY0" fmla="*/ 714375 h 714375"/>
              <a:gd name="connsiteX1" fmla="*/ 392906 w 5447042"/>
              <a:gd name="connsiteY1" fmla="*/ 0 h 714375"/>
              <a:gd name="connsiteX2" fmla="*/ 5018353 w 5447042"/>
              <a:gd name="connsiteY2" fmla="*/ 529 h 714375"/>
              <a:gd name="connsiteX3" fmla="*/ 4275138 w 5447042"/>
              <a:gd name="connsiteY3" fmla="*/ 705908 h 714375"/>
              <a:gd name="connsiteX4" fmla="*/ 0 w 5447042"/>
              <a:gd name="connsiteY4" fmla="*/ 714375 h 714375"/>
              <a:gd name="connsiteX0" fmla="*/ 0 w 5228611"/>
              <a:gd name="connsiteY0" fmla="*/ 714375 h 714375"/>
              <a:gd name="connsiteX1" fmla="*/ 392906 w 5228611"/>
              <a:gd name="connsiteY1" fmla="*/ 0 h 714375"/>
              <a:gd name="connsiteX2" fmla="*/ 5018353 w 5228611"/>
              <a:gd name="connsiteY2" fmla="*/ 529 h 714375"/>
              <a:gd name="connsiteX3" fmla="*/ 4275138 w 5228611"/>
              <a:gd name="connsiteY3" fmla="*/ 705908 h 714375"/>
              <a:gd name="connsiteX4" fmla="*/ 0 w 5228611"/>
              <a:gd name="connsiteY4" fmla="*/ 714375 h 714375"/>
              <a:gd name="connsiteX0" fmla="*/ 0 w 5018353"/>
              <a:gd name="connsiteY0" fmla="*/ 714375 h 714375"/>
              <a:gd name="connsiteX1" fmla="*/ 392906 w 5018353"/>
              <a:gd name="connsiteY1" fmla="*/ 0 h 714375"/>
              <a:gd name="connsiteX2" fmla="*/ 5018353 w 5018353"/>
              <a:gd name="connsiteY2" fmla="*/ 529 h 714375"/>
              <a:gd name="connsiteX3" fmla="*/ 4275138 w 5018353"/>
              <a:gd name="connsiteY3" fmla="*/ 705908 h 714375"/>
              <a:gd name="connsiteX4" fmla="*/ 0 w 5018353"/>
              <a:gd name="connsiteY4" fmla="*/ 714375 h 714375"/>
              <a:gd name="connsiteX0" fmla="*/ 0 w 5662043"/>
              <a:gd name="connsiteY0" fmla="*/ 714375 h 714375"/>
              <a:gd name="connsiteX1" fmla="*/ 392906 w 5662043"/>
              <a:gd name="connsiteY1" fmla="*/ 0 h 714375"/>
              <a:gd name="connsiteX2" fmla="*/ 5018353 w 5662043"/>
              <a:gd name="connsiteY2" fmla="*/ 529 h 714375"/>
              <a:gd name="connsiteX3" fmla="*/ 5587471 w 5662043"/>
              <a:gd name="connsiteY3" fmla="*/ 705908 h 714375"/>
              <a:gd name="connsiteX4" fmla="*/ 0 w 5662043"/>
              <a:gd name="connsiteY4" fmla="*/ 714375 h 714375"/>
              <a:gd name="connsiteX0" fmla="*/ 0 w 5603636"/>
              <a:gd name="connsiteY0" fmla="*/ 714375 h 714375"/>
              <a:gd name="connsiteX1" fmla="*/ 392906 w 5603636"/>
              <a:gd name="connsiteY1" fmla="*/ 0 h 714375"/>
              <a:gd name="connsiteX2" fmla="*/ 5018353 w 5603636"/>
              <a:gd name="connsiteY2" fmla="*/ 529 h 714375"/>
              <a:gd name="connsiteX3" fmla="*/ 5525559 w 5603636"/>
              <a:gd name="connsiteY3" fmla="*/ 710671 h 714375"/>
              <a:gd name="connsiteX4" fmla="*/ 0 w 5603636"/>
              <a:gd name="connsiteY4" fmla="*/ 714375 h 714375"/>
              <a:gd name="connsiteX0" fmla="*/ 0 w 5525559"/>
              <a:gd name="connsiteY0" fmla="*/ 714375 h 714375"/>
              <a:gd name="connsiteX1" fmla="*/ 392906 w 5525559"/>
              <a:gd name="connsiteY1" fmla="*/ 0 h 714375"/>
              <a:gd name="connsiteX2" fmla="*/ 5018353 w 5525559"/>
              <a:gd name="connsiteY2" fmla="*/ 529 h 714375"/>
              <a:gd name="connsiteX3" fmla="*/ 5525559 w 5525559"/>
              <a:gd name="connsiteY3" fmla="*/ 710671 h 714375"/>
              <a:gd name="connsiteX4" fmla="*/ 0 w 5525559"/>
              <a:gd name="connsiteY4" fmla="*/ 714375 h 714375"/>
              <a:gd name="connsiteX0" fmla="*/ 0 w 5525559"/>
              <a:gd name="connsiteY0" fmla="*/ 714375 h 714375"/>
              <a:gd name="connsiteX1" fmla="*/ 392906 w 5525559"/>
              <a:gd name="connsiteY1" fmla="*/ 0 h 714375"/>
              <a:gd name="connsiteX2" fmla="*/ 5477532 w 5525559"/>
              <a:gd name="connsiteY2" fmla="*/ 4487 h 714375"/>
              <a:gd name="connsiteX3" fmla="*/ 5525559 w 5525559"/>
              <a:gd name="connsiteY3" fmla="*/ 710671 h 714375"/>
              <a:gd name="connsiteX4" fmla="*/ 0 w 5525559"/>
              <a:gd name="connsiteY4" fmla="*/ 714375 h 714375"/>
              <a:gd name="connsiteX0" fmla="*/ 0 w 5525559"/>
              <a:gd name="connsiteY0" fmla="*/ 714375 h 714375"/>
              <a:gd name="connsiteX1" fmla="*/ 392906 w 5525559"/>
              <a:gd name="connsiteY1" fmla="*/ 0 h 714375"/>
              <a:gd name="connsiteX2" fmla="*/ 5477532 w 5525559"/>
              <a:gd name="connsiteY2" fmla="*/ 4487 h 714375"/>
              <a:gd name="connsiteX3" fmla="*/ 5525559 w 5525559"/>
              <a:gd name="connsiteY3" fmla="*/ 710671 h 714375"/>
              <a:gd name="connsiteX4" fmla="*/ 0 w 5525559"/>
              <a:gd name="connsiteY4" fmla="*/ 714375 h 714375"/>
              <a:gd name="connsiteX0" fmla="*/ 0 w 5730834"/>
              <a:gd name="connsiteY0" fmla="*/ 714375 h 714375"/>
              <a:gd name="connsiteX1" fmla="*/ 392906 w 5730834"/>
              <a:gd name="connsiteY1" fmla="*/ 0 h 714375"/>
              <a:gd name="connsiteX2" fmla="*/ 5729415 w 5730834"/>
              <a:gd name="connsiteY2" fmla="*/ 8720 h 714375"/>
              <a:gd name="connsiteX3" fmla="*/ 5525559 w 5730834"/>
              <a:gd name="connsiteY3" fmla="*/ 710671 h 714375"/>
              <a:gd name="connsiteX4" fmla="*/ 0 w 5730834"/>
              <a:gd name="connsiteY4" fmla="*/ 714375 h 714375"/>
              <a:gd name="connsiteX0" fmla="*/ 0 w 5737110"/>
              <a:gd name="connsiteY0" fmla="*/ 714375 h 714375"/>
              <a:gd name="connsiteX1" fmla="*/ 392906 w 5737110"/>
              <a:gd name="connsiteY1" fmla="*/ 0 h 714375"/>
              <a:gd name="connsiteX2" fmla="*/ 5729415 w 5737110"/>
              <a:gd name="connsiteY2" fmla="*/ 8720 h 714375"/>
              <a:gd name="connsiteX3" fmla="*/ 5724526 w 5737110"/>
              <a:gd name="connsiteY3" fmla="*/ 700087 h 714375"/>
              <a:gd name="connsiteX4" fmla="*/ 0 w 5737110"/>
              <a:gd name="connsiteY4" fmla="*/ 714375 h 714375"/>
              <a:gd name="connsiteX0" fmla="*/ 0 w 5730696"/>
              <a:gd name="connsiteY0" fmla="*/ 714375 h 714375"/>
              <a:gd name="connsiteX1" fmla="*/ 392906 w 5730696"/>
              <a:gd name="connsiteY1" fmla="*/ 0 h 714375"/>
              <a:gd name="connsiteX2" fmla="*/ 5729415 w 5730696"/>
              <a:gd name="connsiteY2" fmla="*/ 8720 h 714375"/>
              <a:gd name="connsiteX3" fmla="*/ 5724526 w 5730696"/>
              <a:gd name="connsiteY3" fmla="*/ 700087 h 714375"/>
              <a:gd name="connsiteX4" fmla="*/ 0 w 5730696"/>
              <a:gd name="connsiteY4" fmla="*/ 714375 h 714375"/>
              <a:gd name="connsiteX0" fmla="*/ 0 w 5730943"/>
              <a:gd name="connsiteY0" fmla="*/ 714375 h 714375"/>
              <a:gd name="connsiteX1" fmla="*/ 392906 w 5730943"/>
              <a:gd name="connsiteY1" fmla="*/ 0 h 714375"/>
              <a:gd name="connsiteX2" fmla="*/ 5729415 w 5730943"/>
              <a:gd name="connsiteY2" fmla="*/ 8720 h 714375"/>
              <a:gd name="connsiteX3" fmla="*/ 5724526 w 5730943"/>
              <a:gd name="connsiteY3" fmla="*/ 700087 h 714375"/>
              <a:gd name="connsiteX4" fmla="*/ 0 w 5730943"/>
              <a:gd name="connsiteY4" fmla="*/ 714375 h 714375"/>
              <a:gd name="connsiteX0" fmla="*/ 0 w 5732016"/>
              <a:gd name="connsiteY0" fmla="*/ 714375 h 714375"/>
              <a:gd name="connsiteX1" fmla="*/ 392906 w 5732016"/>
              <a:gd name="connsiteY1" fmla="*/ 0 h 714375"/>
              <a:gd name="connsiteX2" fmla="*/ 5729415 w 5732016"/>
              <a:gd name="connsiteY2" fmla="*/ 8720 h 714375"/>
              <a:gd name="connsiteX3" fmla="*/ 5730876 w 5732016"/>
              <a:gd name="connsiteY3" fmla="*/ 714374 h 714375"/>
              <a:gd name="connsiteX4" fmla="*/ 0 w 5732016"/>
              <a:gd name="connsiteY4" fmla="*/ 714375 h 714375"/>
              <a:gd name="connsiteX0" fmla="*/ 0 w 5730876"/>
              <a:gd name="connsiteY0" fmla="*/ 721530 h 721530"/>
              <a:gd name="connsiteX1" fmla="*/ 392906 w 5730876"/>
              <a:gd name="connsiteY1" fmla="*/ 7155 h 721530"/>
              <a:gd name="connsiteX2" fmla="*/ 5726240 w 5730876"/>
              <a:gd name="connsiteY2" fmla="*/ 0 h 721530"/>
              <a:gd name="connsiteX3" fmla="*/ 5730876 w 5730876"/>
              <a:gd name="connsiteY3" fmla="*/ 721529 h 721530"/>
              <a:gd name="connsiteX4" fmla="*/ 0 w 5730876"/>
              <a:gd name="connsiteY4" fmla="*/ 721530 h 721530"/>
              <a:gd name="connsiteX0" fmla="*/ 0 w 5730876"/>
              <a:gd name="connsiteY0" fmla="*/ 721530 h 721530"/>
              <a:gd name="connsiteX1" fmla="*/ 392906 w 5730876"/>
              <a:gd name="connsiteY1" fmla="*/ 7155 h 721530"/>
              <a:gd name="connsiteX2" fmla="*/ 5726240 w 5730876"/>
              <a:gd name="connsiteY2" fmla="*/ 0 h 721530"/>
              <a:gd name="connsiteX3" fmla="*/ 5730876 w 5730876"/>
              <a:gd name="connsiteY3" fmla="*/ 721529 h 721530"/>
              <a:gd name="connsiteX4" fmla="*/ 0 w 5730876"/>
              <a:gd name="connsiteY4" fmla="*/ 721530 h 721530"/>
              <a:gd name="connsiteX0" fmla="*/ 0 w 5730876"/>
              <a:gd name="connsiteY0" fmla="*/ 721530 h 721530"/>
              <a:gd name="connsiteX1" fmla="*/ 392906 w 5730876"/>
              <a:gd name="connsiteY1" fmla="*/ 7155 h 721530"/>
              <a:gd name="connsiteX2" fmla="*/ 5726240 w 5730876"/>
              <a:gd name="connsiteY2" fmla="*/ 0 h 721530"/>
              <a:gd name="connsiteX3" fmla="*/ 5730876 w 5730876"/>
              <a:gd name="connsiteY3" fmla="*/ 721529 h 721530"/>
              <a:gd name="connsiteX4" fmla="*/ 0 w 5730876"/>
              <a:gd name="connsiteY4" fmla="*/ 721530 h 721530"/>
              <a:gd name="connsiteX0" fmla="*/ 0 w 5737653"/>
              <a:gd name="connsiteY0" fmla="*/ 723117 h 723117"/>
              <a:gd name="connsiteX1" fmla="*/ 392906 w 5737653"/>
              <a:gd name="connsiteY1" fmla="*/ 8742 h 723117"/>
              <a:gd name="connsiteX2" fmla="*/ 5737352 w 5737653"/>
              <a:gd name="connsiteY2" fmla="*/ 0 h 723117"/>
              <a:gd name="connsiteX3" fmla="*/ 5730876 w 5737653"/>
              <a:gd name="connsiteY3" fmla="*/ 723116 h 723117"/>
              <a:gd name="connsiteX4" fmla="*/ 0 w 5737653"/>
              <a:gd name="connsiteY4" fmla="*/ 723117 h 723117"/>
              <a:gd name="connsiteX0" fmla="*/ 0 w 5731534"/>
              <a:gd name="connsiteY0" fmla="*/ 723117 h 723117"/>
              <a:gd name="connsiteX1" fmla="*/ 392906 w 5731534"/>
              <a:gd name="connsiteY1" fmla="*/ 8742 h 723117"/>
              <a:gd name="connsiteX2" fmla="*/ 5731002 w 5731534"/>
              <a:gd name="connsiteY2" fmla="*/ 0 h 723117"/>
              <a:gd name="connsiteX3" fmla="*/ 5730876 w 5731534"/>
              <a:gd name="connsiteY3" fmla="*/ 723116 h 723117"/>
              <a:gd name="connsiteX4" fmla="*/ 0 w 5731534"/>
              <a:gd name="connsiteY4" fmla="*/ 723117 h 723117"/>
              <a:gd name="connsiteX0" fmla="*/ 0 w 5730876"/>
              <a:gd name="connsiteY0" fmla="*/ 714375 h 714375"/>
              <a:gd name="connsiteX1" fmla="*/ 392906 w 5730876"/>
              <a:gd name="connsiteY1" fmla="*/ 0 h 714375"/>
              <a:gd name="connsiteX2" fmla="*/ 5728885 w 5730876"/>
              <a:gd name="connsiteY2" fmla="*/ 3958 h 714375"/>
              <a:gd name="connsiteX3" fmla="*/ 5730876 w 5730876"/>
              <a:gd name="connsiteY3" fmla="*/ 714374 h 714375"/>
              <a:gd name="connsiteX4" fmla="*/ 0 w 5730876"/>
              <a:gd name="connsiteY4" fmla="*/ 714375 h 714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30876" h="714375">
                <a:moveTo>
                  <a:pt x="0" y="714375"/>
                </a:moveTo>
                <a:lnTo>
                  <a:pt x="392906" y="0"/>
                </a:lnTo>
                <a:lnTo>
                  <a:pt x="5728885" y="3958"/>
                </a:lnTo>
                <a:cubicBezTo>
                  <a:pt x="5731330" y="405729"/>
                  <a:pt x="5726431" y="272228"/>
                  <a:pt x="5730876" y="714374"/>
                </a:cubicBezTo>
                <a:lnTo>
                  <a:pt x="0" y="714375"/>
                </a:lnTo>
                <a:close/>
              </a:path>
            </a:pathLst>
          </a:custGeom>
          <a:gradFill>
            <a:gsLst>
              <a:gs pos="37000">
                <a:srgbClr val="74AEFA"/>
              </a:gs>
              <a:gs pos="0">
                <a:srgbClr val="74AEFA"/>
              </a:gs>
              <a:gs pos="74000">
                <a:srgbClr val="6792F6"/>
              </a:gs>
              <a:gs pos="100000">
                <a:srgbClr val="5C7BF3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F5DA77-6AA5-4EE5-9B71-81EF495C5645}"/>
              </a:ext>
            </a:extLst>
          </p:cNvPr>
          <p:cNvSpPr txBox="1"/>
          <p:nvPr/>
        </p:nvSpPr>
        <p:spPr>
          <a:xfrm>
            <a:off x="7050503" y="579344"/>
            <a:ext cx="5069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Начисления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3177" y="905253"/>
            <a:ext cx="5813347" cy="58133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491" y="905253"/>
            <a:ext cx="5813347" cy="58133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862" y="950956"/>
            <a:ext cx="5767646" cy="576764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57475" cy="1110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755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>
            <a:extLst>
              <a:ext uri="{FF2B5EF4-FFF2-40B4-BE49-F238E27FC236}">
                <a16:creationId xmlns:a16="http://schemas.microsoft.com/office/drawing/2014/main" id="{9899CBB5-F29D-4449-9824-0BF91FBE3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67" y="0"/>
            <a:ext cx="12191997" cy="685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Трапеция 8">
            <a:extLst>
              <a:ext uri="{FF2B5EF4-FFF2-40B4-BE49-F238E27FC236}">
                <a16:creationId xmlns:a16="http://schemas.microsoft.com/office/drawing/2014/main" id="{7D33D9DB-9F82-4BA9-B352-F582275D962B}"/>
              </a:ext>
            </a:extLst>
          </p:cNvPr>
          <p:cNvSpPr/>
          <p:nvPr/>
        </p:nvSpPr>
        <p:spPr>
          <a:xfrm>
            <a:off x="6971862" y="444460"/>
            <a:ext cx="5226488" cy="714375"/>
          </a:xfrm>
          <a:custGeom>
            <a:avLst/>
            <a:gdLst>
              <a:gd name="connsiteX0" fmla="*/ 0 w 2243138"/>
              <a:gd name="connsiteY0" fmla="*/ 714375 h 714375"/>
              <a:gd name="connsiteX1" fmla="*/ 392906 w 2243138"/>
              <a:gd name="connsiteY1" fmla="*/ 0 h 714375"/>
              <a:gd name="connsiteX2" fmla="*/ 1850232 w 2243138"/>
              <a:gd name="connsiteY2" fmla="*/ 0 h 714375"/>
              <a:gd name="connsiteX3" fmla="*/ 2243138 w 2243138"/>
              <a:gd name="connsiteY3" fmla="*/ 714375 h 714375"/>
              <a:gd name="connsiteX4" fmla="*/ 0 w 2243138"/>
              <a:gd name="connsiteY4" fmla="*/ 714375 h 714375"/>
              <a:gd name="connsiteX0" fmla="*/ 0 w 2245519"/>
              <a:gd name="connsiteY0" fmla="*/ 714375 h 714375"/>
              <a:gd name="connsiteX1" fmla="*/ 392906 w 2245519"/>
              <a:gd name="connsiteY1" fmla="*/ 0 h 714375"/>
              <a:gd name="connsiteX2" fmla="*/ 2245519 w 2245519"/>
              <a:gd name="connsiteY2" fmla="*/ 4763 h 714375"/>
              <a:gd name="connsiteX3" fmla="*/ 2243138 w 2245519"/>
              <a:gd name="connsiteY3" fmla="*/ 714375 h 714375"/>
              <a:gd name="connsiteX4" fmla="*/ 0 w 2245519"/>
              <a:gd name="connsiteY4" fmla="*/ 714375 h 714375"/>
              <a:gd name="connsiteX0" fmla="*/ 0 w 3231621"/>
              <a:gd name="connsiteY0" fmla="*/ 714375 h 714375"/>
              <a:gd name="connsiteX1" fmla="*/ 392906 w 3231621"/>
              <a:gd name="connsiteY1" fmla="*/ 0 h 714375"/>
              <a:gd name="connsiteX2" fmla="*/ 2245519 w 3231621"/>
              <a:gd name="connsiteY2" fmla="*/ 4763 h 714375"/>
              <a:gd name="connsiteX3" fmla="*/ 3231621 w 3231621"/>
              <a:gd name="connsiteY3" fmla="*/ 712258 h 714375"/>
              <a:gd name="connsiteX4" fmla="*/ 0 w 3231621"/>
              <a:gd name="connsiteY4" fmla="*/ 714375 h 714375"/>
              <a:gd name="connsiteX0" fmla="*/ 0 w 4275138"/>
              <a:gd name="connsiteY0" fmla="*/ 714375 h 714375"/>
              <a:gd name="connsiteX1" fmla="*/ 392906 w 4275138"/>
              <a:gd name="connsiteY1" fmla="*/ 0 h 714375"/>
              <a:gd name="connsiteX2" fmla="*/ 2245519 w 4275138"/>
              <a:gd name="connsiteY2" fmla="*/ 4763 h 714375"/>
              <a:gd name="connsiteX3" fmla="*/ 4275138 w 4275138"/>
              <a:gd name="connsiteY3" fmla="*/ 705908 h 714375"/>
              <a:gd name="connsiteX4" fmla="*/ 0 w 4275138"/>
              <a:gd name="connsiteY4" fmla="*/ 714375 h 714375"/>
              <a:gd name="connsiteX0" fmla="*/ 0 w 4277519"/>
              <a:gd name="connsiteY0" fmla="*/ 714375 h 714375"/>
              <a:gd name="connsiteX1" fmla="*/ 392906 w 4277519"/>
              <a:gd name="connsiteY1" fmla="*/ 0 h 714375"/>
              <a:gd name="connsiteX2" fmla="*/ 4277519 w 4277519"/>
              <a:gd name="connsiteY2" fmla="*/ 8996 h 714375"/>
              <a:gd name="connsiteX3" fmla="*/ 4275138 w 4277519"/>
              <a:gd name="connsiteY3" fmla="*/ 705908 h 714375"/>
              <a:gd name="connsiteX4" fmla="*/ 0 w 4277519"/>
              <a:gd name="connsiteY4" fmla="*/ 714375 h 714375"/>
              <a:gd name="connsiteX0" fmla="*/ 0 w 5018353"/>
              <a:gd name="connsiteY0" fmla="*/ 714375 h 714375"/>
              <a:gd name="connsiteX1" fmla="*/ 392906 w 5018353"/>
              <a:gd name="connsiteY1" fmla="*/ 0 h 714375"/>
              <a:gd name="connsiteX2" fmla="*/ 5018353 w 5018353"/>
              <a:gd name="connsiteY2" fmla="*/ 529 h 714375"/>
              <a:gd name="connsiteX3" fmla="*/ 4275138 w 5018353"/>
              <a:gd name="connsiteY3" fmla="*/ 705908 h 714375"/>
              <a:gd name="connsiteX4" fmla="*/ 0 w 5018353"/>
              <a:gd name="connsiteY4" fmla="*/ 714375 h 714375"/>
              <a:gd name="connsiteX0" fmla="*/ 0 w 5302947"/>
              <a:gd name="connsiteY0" fmla="*/ 714375 h 714375"/>
              <a:gd name="connsiteX1" fmla="*/ 392906 w 5302947"/>
              <a:gd name="connsiteY1" fmla="*/ 0 h 714375"/>
              <a:gd name="connsiteX2" fmla="*/ 5018353 w 5302947"/>
              <a:gd name="connsiteY2" fmla="*/ 529 h 714375"/>
              <a:gd name="connsiteX3" fmla="*/ 4275138 w 5302947"/>
              <a:gd name="connsiteY3" fmla="*/ 705908 h 714375"/>
              <a:gd name="connsiteX4" fmla="*/ 0 w 5302947"/>
              <a:gd name="connsiteY4" fmla="*/ 714375 h 714375"/>
              <a:gd name="connsiteX0" fmla="*/ 0 w 5447042"/>
              <a:gd name="connsiteY0" fmla="*/ 714375 h 714375"/>
              <a:gd name="connsiteX1" fmla="*/ 392906 w 5447042"/>
              <a:gd name="connsiteY1" fmla="*/ 0 h 714375"/>
              <a:gd name="connsiteX2" fmla="*/ 5018353 w 5447042"/>
              <a:gd name="connsiteY2" fmla="*/ 529 h 714375"/>
              <a:gd name="connsiteX3" fmla="*/ 4275138 w 5447042"/>
              <a:gd name="connsiteY3" fmla="*/ 705908 h 714375"/>
              <a:gd name="connsiteX4" fmla="*/ 0 w 5447042"/>
              <a:gd name="connsiteY4" fmla="*/ 714375 h 714375"/>
              <a:gd name="connsiteX0" fmla="*/ 0 w 5228611"/>
              <a:gd name="connsiteY0" fmla="*/ 714375 h 714375"/>
              <a:gd name="connsiteX1" fmla="*/ 392906 w 5228611"/>
              <a:gd name="connsiteY1" fmla="*/ 0 h 714375"/>
              <a:gd name="connsiteX2" fmla="*/ 5018353 w 5228611"/>
              <a:gd name="connsiteY2" fmla="*/ 529 h 714375"/>
              <a:gd name="connsiteX3" fmla="*/ 4275138 w 5228611"/>
              <a:gd name="connsiteY3" fmla="*/ 705908 h 714375"/>
              <a:gd name="connsiteX4" fmla="*/ 0 w 5228611"/>
              <a:gd name="connsiteY4" fmla="*/ 714375 h 714375"/>
              <a:gd name="connsiteX0" fmla="*/ 0 w 5018353"/>
              <a:gd name="connsiteY0" fmla="*/ 714375 h 714375"/>
              <a:gd name="connsiteX1" fmla="*/ 392906 w 5018353"/>
              <a:gd name="connsiteY1" fmla="*/ 0 h 714375"/>
              <a:gd name="connsiteX2" fmla="*/ 5018353 w 5018353"/>
              <a:gd name="connsiteY2" fmla="*/ 529 h 714375"/>
              <a:gd name="connsiteX3" fmla="*/ 4275138 w 5018353"/>
              <a:gd name="connsiteY3" fmla="*/ 705908 h 714375"/>
              <a:gd name="connsiteX4" fmla="*/ 0 w 5018353"/>
              <a:gd name="connsiteY4" fmla="*/ 714375 h 714375"/>
              <a:gd name="connsiteX0" fmla="*/ 0 w 5662043"/>
              <a:gd name="connsiteY0" fmla="*/ 714375 h 714375"/>
              <a:gd name="connsiteX1" fmla="*/ 392906 w 5662043"/>
              <a:gd name="connsiteY1" fmla="*/ 0 h 714375"/>
              <a:gd name="connsiteX2" fmla="*/ 5018353 w 5662043"/>
              <a:gd name="connsiteY2" fmla="*/ 529 h 714375"/>
              <a:gd name="connsiteX3" fmla="*/ 5587471 w 5662043"/>
              <a:gd name="connsiteY3" fmla="*/ 705908 h 714375"/>
              <a:gd name="connsiteX4" fmla="*/ 0 w 5662043"/>
              <a:gd name="connsiteY4" fmla="*/ 714375 h 714375"/>
              <a:gd name="connsiteX0" fmla="*/ 0 w 5603636"/>
              <a:gd name="connsiteY0" fmla="*/ 714375 h 714375"/>
              <a:gd name="connsiteX1" fmla="*/ 392906 w 5603636"/>
              <a:gd name="connsiteY1" fmla="*/ 0 h 714375"/>
              <a:gd name="connsiteX2" fmla="*/ 5018353 w 5603636"/>
              <a:gd name="connsiteY2" fmla="*/ 529 h 714375"/>
              <a:gd name="connsiteX3" fmla="*/ 5525559 w 5603636"/>
              <a:gd name="connsiteY3" fmla="*/ 710671 h 714375"/>
              <a:gd name="connsiteX4" fmla="*/ 0 w 5603636"/>
              <a:gd name="connsiteY4" fmla="*/ 714375 h 714375"/>
              <a:gd name="connsiteX0" fmla="*/ 0 w 5525559"/>
              <a:gd name="connsiteY0" fmla="*/ 714375 h 714375"/>
              <a:gd name="connsiteX1" fmla="*/ 392906 w 5525559"/>
              <a:gd name="connsiteY1" fmla="*/ 0 h 714375"/>
              <a:gd name="connsiteX2" fmla="*/ 5018353 w 5525559"/>
              <a:gd name="connsiteY2" fmla="*/ 529 h 714375"/>
              <a:gd name="connsiteX3" fmla="*/ 5525559 w 5525559"/>
              <a:gd name="connsiteY3" fmla="*/ 710671 h 714375"/>
              <a:gd name="connsiteX4" fmla="*/ 0 w 5525559"/>
              <a:gd name="connsiteY4" fmla="*/ 714375 h 714375"/>
              <a:gd name="connsiteX0" fmla="*/ 0 w 5525559"/>
              <a:gd name="connsiteY0" fmla="*/ 714375 h 714375"/>
              <a:gd name="connsiteX1" fmla="*/ 392906 w 5525559"/>
              <a:gd name="connsiteY1" fmla="*/ 0 h 714375"/>
              <a:gd name="connsiteX2" fmla="*/ 5477532 w 5525559"/>
              <a:gd name="connsiteY2" fmla="*/ 4487 h 714375"/>
              <a:gd name="connsiteX3" fmla="*/ 5525559 w 5525559"/>
              <a:gd name="connsiteY3" fmla="*/ 710671 h 714375"/>
              <a:gd name="connsiteX4" fmla="*/ 0 w 5525559"/>
              <a:gd name="connsiteY4" fmla="*/ 714375 h 714375"/>
              <a:gd name="connsiteX0" fmla="*/ 0 w 5525559"/>
              <a:gd name="connsiteY0" fmla="*/ 714375 h 714375"/>
              <a:gd name="connsiteX1" fmla="*/ 392906 w 5525559"/>
              <a:gd name="connsiteY1" fmla="*/ 0 h 714375"/>
              <a:gd name="connsiteX2" fmla="*/ 5477532 w 5525559"/>
              <a:gd name="connsiteY2" fmla="*/ 4487 h 714375"/>
              <a:gd name="connsiteX3" fmla="*/ 5525559 w 5525559"/>
              <a:gd name="connsiteY3" fmla="*/ 710671 h 714375"/>
              <a:gd name="connsiteX4" fmla="*/ 0 w 5525559"/>
              <a:gd name="connsiteY4" fmla="*/ 714375 h 714375"/>
              <a:gd name="connsiteX0" fmla="*/ 0 w 5730834"/>
              <a:gd name="connsiteY0" fmla="*/ 714375 h 714375"/>
              <a:gd name="connsiteX1" fmla="*/ 392906 w 5730834"/>
              <a:gd name="connsiteY1" fmla="*/ 0 h 714375"/>
              <a:gd name="connsiteX2" fmla="*/ 5729415 w 5730834"/>
              <a:gd name="connsiteY2" fmla="*/ 8720 h 714375"/>
              <a:gd name="connsiteX3" fmla="*/ 5525559 w 5730834"/>
              <a:gd name="connsiteY3" fmla="*/ 710671 h 714375"/>
              <a:gd name="connsiteX4" fmla="*/ 0 w 5730834"/>
              <a:gd name="connsiteY4" fmla="*/ 714375 h 714375"/>
              <a:gd name="connsiteX0" fmla="*/ 0 w 5737110"/>
              <a:gd name="connsiteY0" fmla="*/ 714375 h 714375"/>
              <a:gd name="connsiteX1" fmla="*/ 392906 w 5737110"/>
              <a:gd name="connsiteY1" fmla="*/ 0 h 714375"/>
              <a:gd name="connsiteX2" fmla="*/ 5729415 w 5737110"/>
              <a:gd name="connsiteY2" fmla="*/ 8720 h 714375"/>
              <a:gd name="connsiteX3" fmla="*/ 5724526 w 5737110"/>
              <a:gd name="connsiteY3" fmla="*/ 700087 h 714375"/>
              <a:gd name="connsiteX4" fmla="*/ 0 w 5737110"/>
              <a:gd name="connsiteY4" fmla="*/ 714375 h 714375"/>
              <a:gd name="connsiteX0" fmla="*/ 0 w 5730696"/>
              <a:gd name="connsiteY0" fmla="*/ 714375 h 714375"/>
              <a:gd name="connsiteX1" fmla="*/ 392906 w 5730696"/>
              <a:gd name="connsiteY1" fmla="*/ 0 h 714375"/>
              <a:gd name="connsiteX2" fmla="*/ 5729415 w 5730696"/>
              <a:gd name="connsiteY2" fmla="*/ 8720 h 714375"/>
              <a:gd name="connsiteX3" fmla="*/ 5724526 w 5730696"/>
              <a:gd name="connsiteY3" fmla="*/ 700087 h 714375"/>
              <a:gd name="connsiteX4" fmla="*/ 0 w 5730696"/>
              <a:gd name="connsiteY4" fmla="*/ 714375 h 714375"/>
              <a:gd name="connsiteX0" fmla="*/ 0 w 5730943"/>
              <a:gd name="connsiteY0" fmla="*/ 714375 h 714375"/>
              <a:gd name="connsiteX1" fmla="*/ 392906 w 5730943"/>
              <a:gd name="connsiteY1" fmla="*/ 0 h 714375"/>
              <a:gd name="connsiteX2" fmla="*/ 5729415 w 5730943"/>
              <a:gd name="connsiteY2" fmla="*/ 8720 h 714375"/>
              <a:gd name="connsiteX3" fmla="*/ 5724526 w 5730943"/>
              <a:gd name="connsiteY3" fmla="*/ 700087 h 714375"/>
              <a:gd name="connsiteX4" fmla="*/ 0 w 5730943"/>
              <a:gd name="connsiteY4" fmla="*/ 714375 h 714375"/>
              <a:gd name="connsiteX0" fmla="*/ 0 w 5732016"/>
              <a:gd name="connsiteY0" fmla="*/ 714375 h 714375"/>
              <a:gd name="connsiteX1" fmla="*/ 392906 w 5732016"/>
              <a:gd name="connsiteY1" fmla="*/ 0 h 714375"/>
              <a:gd name="connsiteX2" fmla="*/ 5729415 w 5732016"/>
              <a:gd name="connsiteY2" fmla="*/ 8720 h 714375"/>
              <a:gd name="connsiteX3" fmla="*/ 5730876 w 5732016"/>
              <a:gd name="connsiteY3" fmla="*/ 714374 h 714375"/>
              <a:gd name="connsiteX4" fmla="*/ 0 w 5732016"/>
              <a:gd name="connsiteY4" fmla="*/ 714375 h 714375"/>
              <a:gd name="connsiteX0" fmla="*/ 0 w 5730876"/>
              <a:gd name="connsiteY0" fmla="*/ 721530 h 721530"/>
              <a:gd name="connsiteX1" fmla="*/ 392906 w 5730876"/>
              <a:gd name="connsiteY1" fmla="*/ 7155 h 721530"/>
              <a:gd name="connsiteX2" fmla="*/ 5726240 w 5730876"/>
              <a:gd name="connsiteY2" fmla="*/ 0 h 721530"/>
              <a:gd name="connsiteX3" fmla="*/ 5730876 w 5730876"/>
              <a:gd name="connsiteY3" fmla="*/ 721529 h 721530"/>
              <a:gd name="connsiteX4" fmla="*/ 0 w 5730876"/>
              <a:gd name="connsiteY4" fmla="*/ 721530 h 721530"/>
              <a:gd name="connsiteX0" fmla="*/ 0 w 5730876"/>
              <a:gd name="connsiteY0" fmla="*/ 721530 h 721530"/>
              <a:gd name="connsiteX1" fmla="*/ 392906 w 5730876"/>
              <a:gd name="connsiteY1" fmla="*/ 7155 h 721530"/>
              <a:gd name="connsiteX2" fmla="*/ 5726240 w 5730876"/>
              <a:gd name="connsiteY2" fmla="*/ 0 h 721530"/>
              <a:gd name="connsiteX3" fmla="*/ 5730876 w 5730876"/>
              <a:gd name="connsiteY3" fmla="*/ 721529 h 721530"/>
              <a:gd name="connsiteX4" fmla="*/ 0 w 5730876"/>
              <a:gd name="connsiteY4" fmla="*/ 721530 h 721530"/>
              <a:gd name="connsiteX0" fmla="*/ 0 w 5730876"/>
              <a:gd name="connsiteY0" fmla="*/ 721530 h 721530"/>
              <a:gd name="connsiteX1" fmla="*/ 392906 w 5730876"/>
              <a:gd name="connsiteY1" fmla="*/ 7155 h 721530"/>
              <a:gd name="connsiteX2" fmla="*/ 5726240 w 5730876"/>
              <a:gd name="connsiteY2" fmla="*/ 0 h 721530"/>
              <a:gd name="connsiteX3" fmla="*/ 5730876 w 5730876"/>
              <a:gd name="connsiteY3" fmla="*/ 721529 h 721530"/>
              <a:gd name="connsiteX4" fmla="*/ 0 w 5730876"/>
              <a:gd name="connsiteY4" fmla="*/ 721530 h 721530"/>
              <a:gd name="connsiteX0" fmla="*/ 0 w 5737653"/>
              <a:gd name="connsiteY0" fmla="*/ 723117 h 723117"/>
              <a:gd name="connsiteX1" fmla="*/ 392906 w 5737653"/>
              <a:gd name="connsiteY1" fmla="*/ 8742 h 723117"/>
              <a:gd name="connsiteX2" fmla="*/ 5737352 w 5737653"/>
              <a:gd name="connsiteY2" fmla="*/ 0 h 723117"/>
              <a:gd name="connsiteX3" fmla="*/ 5730876 w 5737653"/>
              <a:gd name="connsiteY3" fmla="*/ 723116 h 723117"/>
              <a:gd name="connsiteX4" fmla="*/ 0 w 5737653"/>
              <a:gd name="connsiteY4" fmla="*/ 723117 h 723117"/>
              <a:gd name="connsiteX0" fmla="*/ 0 w 5731534"/>
              <a:gd name="connsiteY0" fmla="*/ 723117 h 723117"/>
              <a:gd name="connsiteX1" fmla="*/ 392906 w 5731534"/>
              <a:gd name="connsiteY1" fmla="*/ 8742 h 723117"/>
              <a:gd name="connsiteX2" fmla="*/ 5731002 w 5731534"/>
              <a:gd name="connsiteY2" fmla="*/ 0 h 723117"/>
              <a:gd name="connsiteX3" fmla="*/ 5730876 w 5731534"/>
              <a:gd name="connsiteY3" fmla="*/ 723116 h 723117"/>
              <a:gd name="connsiteX4" fmla="*/ 0 w 5731534"/>
              <a:gd name="connsiteY4" fmla="*/ 723117 h 723117"/>
              <a:gd name="connsiteX0" fmla="*/ 0 w 5730876"/>
              <a:gd name="connsiteY0" fmla="*/ 714375 h 714375"/>
              <a:gd name="connsiteX1" fmla="*/ 392906 w 5730876"/>
              <a:gd name="connsiteY1" fmla="*/ 0 h 714375"/>
              <a:gd name="connsiteX2" fmla="*/ 5728885 w 5730876"/>
              <a:gd name="connsiteY2" fmla="*/ 3958 h 714375"/>
              <a:gd name="connsiteX3" fmla="*/ 5730876 w 5730876"/>
              <a:gd name="connsiteY3" fmla="*/ 714374 h 714375"/>
              <a:gd name="connsiteX4" fmla="*/ 0 w 5730876"/>
              <a:gd name="connsiteY4" fmla="*/ 714375 h 714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30876" h="714375">
                <a:moveTo>
                  <a:pt x="0" y="714375"/>
                </a:moveTo>
                <a:lnTo>
                  <a:pt x="392906" y="0"/>
                </a:lnTo>
                <a:lnTo>
                  <a:pt x="5728885" y="3958"/>
                </a:lnTo>
                <a:cubicBezTo>
                  <a:pt x="5731330" y="405729"/>
                  <a:pt x="5726431" y="272228"/>
                  <a:pt x="5730876" y="714374"/>
                </a:cubicBezTo>
                <a:lnTo>
                  <a:pt x="0" y="714375"/>
                </a:lnTo>
                <a:close/>
              </a:path>
            </a:pathLst>
          </a:custGeom>
          <a:gradFill>
            <a:gsLst>
              <a:gs pos="37000">
                <a:srgbClr val="74AEFA"/>
              </a:gs>
              <a:gs pos="0">
                <a:srgbClr val="74AEFA"/>
              </a:gs>
              <a:gs pos="74000">
                <a:srgbClr val="6792F6"/>
              </a:gs>
              <a:gs pos="100000">
                <a:srgbClr val="5C7BF3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F5DA77-6AA5-4EE5-9B71-81EF495C5645}"/>
              </a:ext>
            </a:extLst>
          </p:cNvPr>
          <p:cNvSpPr txBox="1"/>
          <p:nvPr/>
        </p:nvSpPr>
        <p:spPr>
          <a:xfrm>
            <a:off x="7050503" y="579344"/>
            <a:ext cx="5069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Оплата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267" y="942389"/>
            <a:ext cx="5732228" cy="552728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534" y="942389"/>
            <a:ext cx="5765800" cy="57658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19" y="0"/>
            <a:ext cx="2657475" cy="1110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287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>
            <a:extLst>
              <a:ext uri="{FF2B5EF4-FFF2-40B4-BE49-F238E27FC236}">
                <a16:creationId xmlns:a16="http://schemas.microsoft.com/office/drawing/2014/main" id="{9899CBB5-F29D-4449-9824-0BF91FBE3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67" y="0"/>
            <a:ext cx="12191997" cy="685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Трапеция 8">
            <a:extLst>
              <a:ext uri="{FF2B5EF4-FFF2-40B4-BE49-F238E27FC236}">
                <a16:creationId xmlns:a16="http://schemas.microsoft.com/office/drawing/2014/main" id="{7D33D9DB-9F82-4BA9-B352-F582275D962B}"/>
              </a:ext>
            </a:extLst>
          </p:cNvPr>
          <p:cNvSpPr/>
          <p:nvPr/>
        </p:nvSpPr>
        <p:spPr>
          <a:xfrm>
            <a:off x="6971862" y="444460"/>
            <a:ext cx="5226488" cy="714375"/>
          </a:xfrm>
          <a:custGeom>
            <a:avLst/>
            <a:gdLst>
              <a:gd name="connsiteX0" fmla="*/ 0 w 2243138"/>
              <a:gd name="connsiteY0" fmla="*/ 714375 h 714375"/>
              <a:gd name="connsiteX1" fmla="*/ 392906 w 2243138"/>
              <a:gd name="connsiteY1" fmla="*/ 0 h 714375"/>
              <a:gd name="connsiteX2" fmla="*/ 1850232 w 2243138"/>
              <a:gd name="connsiteY2" fmla="*/ 0 h 714375"/>
              <a:gd name="connsiteX3" fmla="*/ 2243138 w 2243138"/>
              <a:gd name="connsiteY3" fmla="*/ 714375 h 714375"/>
              <a:gd name="connsiteX4" fmla="*/ 0 w 2243138"/>
              <a:gd name="connsiteY4" fmla="*/ 714375 h 714375"/>
              <a:gd name="connsiteX0" fmla="*/ 0 w 2245519"/>
              <a:gd name="connsiteY0" fmla="*/ 714375 h 714375"/>
              <a:gd name="connsiteX1" fmla="*/ 392906 w 2245519"/>
              <a:gd name="connsiteY1" fmla="*/ 0 h 714375"/>
              <a:gd name="connsiteX2" fmla="*/ 2245519 w 2245519"/>
              <a:gd name="connsiteY2" fmla="*/ 4763 h 714375"/>
              <a:gd name="connsiteX3" fmla="*/ 2243138 w 2245519"/>
              <a:gd name="connsiteY3" fmla="*/ 714375 h 714375"/>
              <a:gd name="connsiteX4" fmla="*/ 0 w 2245519"/>
              <a:gd name="connsiteY4" fmla="*/ 714375 h 714375"/>
              <a:gd name="connsiteX0" fmla="*/ 0 w 3231621"/>
              <a:gd name="connsiteY0" fmla="*/ 714375 h 714375"/>
              <a:gd name="connsiteX1" fmla="*/ 392906 w 3231621"/>
              <a:gd name="connsiteY1" fmla="*/ 0 h 714375"/>
              <a:gd name="connsiteX2" fmla="*/ 2245519 w 3231621"/>
              <a:gd name="connsiteY2" fmla="*/ 4763 h 714375"/>
              <a:gd name="connsiteX3" fmla="*/ 3231621 w 3231621"/>
              <a:gd name="connsiteY3" fmla="*/ 712258 h 714375"/>
              <a:gd name="connsiteX4" fmla="*/ 0 w 3231621"/>
              <a:gd name="connsiteY4" fmla="*/ 714375 h 714375"/>
              <a:gd name="connsiteX0" fmla="*/ 0 w 4275138"/>
              <a:gd name="connsiteY0" fmla="*/ 714375 h 714375"/>
              <a:gd name="connsiteX1" fmla="*/ 392906 w 4275138"/>
              <a:gd name="connsiteY1" fmla="*/ 0 h 714375"/>
              <a:gd name="connsiteX2" fmla="*/ 2245519 w 4275138"/>
              <a:gd name="connsiteY2" fmla="*/ 4763 h 714375"/>
              <a:gd name="connsiteX3" fmla="*/ 4275138 w 4275138"/>
              <a:gd name="connsiteY3" fmla="*/ 705908 h 714375"/>
              <a:gd name="connsiteX4" fmla="*/ 0 w 4275138"/>
              <a:gd name="connsiteY4" fmla="*/ 714375 h 714375"/>
              <a:gd name="connsiteX0" fmla="*/ 0 w 4277519"/>
              <a:gd name="connsiteY0" fmla="*/ 714375 h 714375"/>
              <a:gd name="connsiteX1" fmla="*/ 392906 w 4277519"/>
              <a:gd name="connsiteY1" fmla="*/ 0 h 714375"/>
              <a:gd name="connsiteX2" fmla="*/ 4277519 w 4277519"/>
              <a:gd name="connsiteY2" fmla="*/ 8996 h 714375"/>
              <a:gd name="connsiteX3" fmla="*/ 4275138 w 4277519"/>
              <a:gd name="connsiteY3" fmla="*/ 705908 h 714375"/>
              <a:gd name="connsiteX4" fmla="*/ 0 w 4277519"/>
              <a:gd name="connsiteY4" fmla="*/ 714375 h 714375"/>
              <a:gd name="connsiteX0" fmla="*/ 0 w 5018353"/>
              <a:gd name="connsiteY0" fmla="*/ 714375 h 714375"/>
              <a:gd name="connsiteX1" fmla="*/ 392906 w 5018353"/>
              <a:gd name="connsiteY1" fmla="*/ 0 h 714375"/>
              <a:gd name="connsiteX2" fmla="*/ 5018353 w 5018353"/>
              <a:gd name="connsiteY2" fmla="*/ 529 h 714375"/>
              <a:gd name="connsiteX3" fmla="*/ 4275138 w 5018353"/>
              <a:gd name="connsiteY3" fmla="*/ 705908 h 714375"/>
              <a:gd name="connsiteX4" fmla="*/ 0 w 5018353"/>
              <a:gd name="connsiteY4" fmla="*/ 714375 h 714375"/>
              <a:gd name="connsiteX0" fmla="*/ 0 w 5302947"/>
              <a:gd name="connsiteY0" fmla="*/ 714375 h 714375"/>
              <a:gd name="connsiteX1" fmla="*/ 392906 w 5302947"/>
              <a:gd name="connsiteY1" fmla="*/ 0 h 714375"/>
              <a:gd name="connsiteX2" fmla="*/ 5018353 w 5302947"/>
              <a:gd name="connsiteY2" fmla="*/ 529 h 714375"/>
              <a:gd name="connsiteX3" fmla="*/ 4275138 w 5302947"/>
              <a:gd name="connsiteY3" fmla="*/ 705908 h 714375"/>
              <a:gd name="connsiteX4" fmla="*/ 0 w 5302947"/>
              <a:gd name="connsiteY4" fmla="*/ 714375 h 714375"/>
              <a:gd name="connsiteX0" fmla="*/ 0 w 5447042"/>
              <a:gd name="connsiteY0" fmla="*/ 714375 h 714375"/>
              <a:gd name="connsiteX1" fmla="*/ 392906 w 5447042"/>
              <a:gd name="connsiteY1" fmla="*/ 0 h 714375"/>
              <a:gd name="connsiteX2" fmla="*/ 5018353 w 5447042"/>
              <a:gd name="connsiteY2" fmla="*/ 529 h 714375"/>
              <a:gd name="connsiteX3" fmla="*/ 4275138 w 5447042"/>
              <a:gd name="connsiteY3" fmla="*/ 705908 h 714375"/>
              <a:gd name="connsiteX4" fmla="*/ 0 w 5447042"/>
              <a:gd name="connsiteY4" fmla="*/ 714375 h 714375"/>
              <a:gd name="connsiteX0" fmla="*/ 0 w 5228611"/>
              <a:gd name="connsiteY0" fmla="*/ 714375 h 714375"/>
              <a:gd name="connsiteX1" fmla="*/ 392906 w 5228611"/>
              <a:gd name="connsiteY1" fmla="*/ 0 h 714375"/>
              <a:gd name="connsiteX2" fmla="*/ 5018353 w 5228611"/>
              <a:gd name="connsiteY2" fmla="*/ 529 h 714375"/>
              <a:gd name="connsiteX3" fmla="*/ 4275138 w 5228611"/>
              <a:gd name="connsiteY3" fmla="*/ 705908 h 714375"/>
              <a:gd name="connsiteX4" fmla="*/ 0 w 5228611"/>
              <a:gd name="connsiteY4" fmla="*/ 714375 h 714375"/>
              <a:gd name="connsiteX0" fmla="*/ 0 w 5018353"/>
              <a:gd name="connsiteY0" fmla="*/ 714375 h 714375"/>
              <a:gd name="connsiteX1" fmla="*/ 392906 w 5018353"/>
              <a:gd name="connsiteY1" fmla="*/ 0 h 714375"/>
              <a:gd name="connsiteX2" fmla="*/ 5018353 w 5018353"/>
              <a:gd name="connsiteY2" fmla="*/ 529 h 714375"/>
              <a:gd name="connsiteX3" fmla="*/ 4275138 w 5018353"/>
              <a:gd name="connsiteY3" fmla="*/ 705908 h 714375"/>
              <a:gd name="connsiteX4" fmla="*/ 0 w 5018353"/>
              <a:gd name="connsiteY4" fmla="*/ 714375 h 714375"/>
              <a:gd name="connsiteX0" fmla="*/ 0 w 5662043"/>
              <a:gd name="connsiteY0" fmla="*/ 714375 h 714375"/>
              <a:gd name="connsiteX1" fmla="*/ 392906 w 5662043"/>
              <a:gd name="connsiteY1" fmla="*/ 0 h 714375"/>
              <a:gd name="connsiteX2" fmla="*/ 5018353 w 5662043"/>
              <a:gd name="connsiteY2" fmla="*/ 529 h 714375"/>
              <a:gd name="connsiteX3" fmla="*/ 5587471 w 5662043"/>
              <a:gd name="connsiteY3" fmla="*/ 705908 h 714375"/>
              <a:gd name="connsiteX4" fmla="*/ 0 w 5662043"/>
              <a:gd name="connsiteY4" fmla="*/ 714375 h 714375"/>
              <a:gd name="connsiteX0" fmla="*/ 0 w 5603636"/>
              <a:gd name="connsiteY0" fmla="*/ 714375 h 714375"/>
              <a:gd name="connsiteX1" fmla="*/ 392906 w 5603636"/>
              <a:gd name="connsiteY1" fmla="*/ 0 h 714375"/>
              <a:gd name="connsiteX2" fmla="*/ 5018353 w 5603636"/>
              <a:gd name="connsiteY2" fmla="*/ 529 h 714375"/>
              <a:gd name="connsiteX3" fmla="*/ 5525559 w 5603636"/>
              <a:gd name="connsiteY3" fmla="*/ 710671 h 714375"/>
              <a:gd name="connsiteX4" fmla="*/ 0 w 5603636"/>
              <a:gd name="connsiteY4" fmla="*/ 714375 h 714375"/>
              <a:gd name="connsiteX0" fmla="*/ 0 w 5525559"/>
              <a:gd name="connsiteY0" fmla="*/ 714375 h 714375"/>
              <a:gd name="connsiteX1" fmla="*/ 392906 w 5525559"/>
              <a:gd name="connsiteY1" fmla="*/ 0 h 714375"/>
              <a:gd name="connsiteX2" fmla="*/ 5018353 w 5525559"/>
              <a:gd name="connsiteY2" fmla="*/ 529 h 714375"/>
              <a:gd name="connsiteX3" fmla="*/ 5525559 w 5525559"/>
              <a:gd name="connsiteY3" fmla="*/ 710671 h 714375"/>
              <a:gd name="connsiteX4" fmla="*/ 0 w 5525559"/>
              <a:gd name="connsiteY4" fmla="*/ 714375 h 714375"/>
              <a:gd name="connsiteX0" fmla="*/ 0 w 5525559"/>
              <a:gd name="connsiteY0" fmla="*/ 714375 h 714375"/>
              <a:gd name="connsiteX1" fmla="*/ 392906 w 5525559"/>
              <a:gd name="connsiteY1" fmla="*/ 0 h 714375"/>
              <a:gd name="connsiteX2" fmla="*/ 5477532 w 5525559"/>
              <a:gd name="connsiteY2" fmla="*/ 4487 h 714375"/>
              <a:gd name="connsiteX3" fmla="*/ 5525559 w 5525559"/>
              <a:gd name="connsiteY3" fmla="*/ 710671 h 714375"/>
              <a:gd name="connsiteX4" fmla="*/ 0 w 5525559"/>
              <a:gd name="connsiteY4" fmla="*/ 714375 h 714375"/>
              <a:gd name="connsiteX0" fmla="*/ 0 w 5525559"/>
              <a:gd name="connsiteY0" fmla="*/ 714375 h 714375"/>
              <a:gd name="connsiteX1" fmla="*/ 392906 w 5525559"/>
              <a:gd name="connsiteY1" fmla="*/ 0 h 714375"/>
              <a:gd name="connsiteX2" fmla="*/ 5477532 w 5525559"/>
              <a:gd name="connsiteY2" fmla="*/ 4487 h 714375"/>
              <a:gd name="connsiteX3" fmla="*/ 5525559 w 5525559"/>
              <a:gd name="connsiteY3" fmla="*/ 710671 h 714375"/>
              <a:gd name="connsiteX4" fmla="*/ 0 w 5525559"/>
              <a:gd name="connsiteY4" fmla="*/ 714375 h 714375"/>
              <a:gd name="connsiteX0" fmla="*/ 0 w 5730834"/>
              <a:gd name="connsiteY0" fmla="*/ 714375 h 714375"/>
              <a:gd name="connsiteX1" fmla="*/ 392906 w 5730834"/>
              <a:gd name="connsiteY1" fmla="*/ 0 h 714375"/>
              <a:gd name="connsiteX2" fmla="*/ 5729415 w 5730834"/>
              <a:gd name="connsiteY2" fmla="*/ 8720 h 714375"/>
              <a:gd name="connsiteX3" fmla="*/ 5525559 w 5730834"/>
              <a:gd name="connsiteY3" fmla="*/ 710671 h 714375"/>
              <a:gd name="connsiteX4" fmla="*/ 0 w 5730834"/>
              <a:gd name="connsiteY4" fmla="*/ 714375 h 714375"/>
              <a:gd name="connsiteX0" fmla="*/ 0 w 5737110"/>
              <a:gd name="connsiteY0" fmla="*/ 714375 h 714375"/>
              <a:gd name="connsiteX1" fmla="*/ 392906 w 5737110"/>
              <a:gd name="connsiteY1" fmla="*/ 0 h 714375"/>
              <a:gd name="connsiteX2" fmla="*/ 5729415 w 5737110"/>
              <a:gd name="connsiteY2" fmla="*/ 8720 h 714375"/>
              <a:gd name="connsiteX3" fmla="*/ 5724526 w 5737110"/>
              <a:gd name="connsiteY3" fmla="*/ 700087 h 714375"/>
              <a:gd name="connsiteX4" fmla="*/ 0 w 5737110"/>
              <a:gd name="connsiteY4" fmla="*/ 714375 h 714375"/>
              <a:gd name="connsiteX0" fmla="*/ 0 w 5730696"/>
              <a:gd name="connsiteY0" fmla="*/ 714375 h 714375"/>
              <a:gd name="connsiteX1" fmla="*/ 392906 w 5730696"/>
              <a:gd name="connsiteY1" fmla="*/ 0 h 714375"/>
              <a:gd name="connsiteX2" fmla="*/ 5729415 w 5730696"/>
              <a:gd name="connsiteY2" fmla="*/ 8720 h 714375"/>
              <a:gd name="connsiteX3" fmla="*/ 5724526 w 5730696"/>
              <a:gd name="connsiteY3" fmla="*/ 700087 h 714375"/>
              <a:gd name="connsiteX4" fmla="*/ 0 w 5730696"/>
              <a:gd name="connsiteY4" fmla="*/ 714375 h 714375"/>
              <a:gd name="connsiteX0" fmla="*/ 0 w 5730943"/>
              <a:gd name="connsiteY0" fmla="*/ 714375 h 714375"/>
              <a:gd name="connsiteX1" fmla="*/ 392906 w 5730943"/>
              <a:gd name="connsiteY1" fmla="*/ 0 h 714375"/>
              <a:gd name="connsiteX2" fmla="*/ 5729415 w 5730943"/>
              <a:gd name="connsiteY2" fmla="*/ 8720 h 714375"/>
              <a:gd name="connsiteX3" fmla="*/ 5724526 w 5730943"/>
              <a:gd name="connsiteY3" fmla="*/ 700087 h 714375"/>
              <a:gd name="connsiteX4" fmla="*/ 0 w 5730943"/>
              <a:gd name="connsiteY4" fmla="*/ 714375 h 714375"/>
              <a:gd name="connsiteX0" fmla="*/ 0 w 5732016"/>
              <a:gd name="connsiteY0" fmla="*/ 714375 h 714375"/>
              <a:gd name="connsiteX1" fmla="*/ 392906 w 5732016"/>
              <a:gd name="connsiteY1" fmla="*/ 0 h 714375"/>
              <a:gd name="connsiteX2" fmla="*/ 5729415 w 5732016"/>
              <a:gd name="connsiteY2" fmla="*/ 8720 h 714375"/>
              <a:gd name="connsiteX3" fmla="*/ 5730876 w 5732016"/>
              <a:gd name="connsiteY3" fmla="*/ 714374 h 714375"/>
              <a:gd name="connsiteX4" fmla="*/ 0 w 5732016"/>
              <a:gd name="connsiteY4" fmla="*/ 714375 h 714375"/>
              <a:gd name="connsiteX0" fmla="*/ 0 w 5730876"/>
              <a:gd name="connsiteY0" fmla="*/ 721530 h 721530"/>
              <a:gd name="connsiteX1" fmla="*/ 392906 w 5730876"/>
              <a:gd name="connsiteY1" fmla="*/ 7155 h 721530"/>
              <a:gd name="connsiteX2" fmla="*/ 5726240 w 5730876"/>
              <a:gd name="connsiteY2" fmla="*/ 0 h 721530"/>
              <a:gd name="connsiteX3" fmla="*/ 5730876 w 5730876"/>
              <a:gd name="connsiteY3" fmla="*/ 721529 h 721530"/>
              <a:gd name="connsiteX4" fmla="*/ 0 w 5730876"/>
              <a:gd name="connsiteY4" fmla="*/ 721530 h 721530"/>
              <a:gd name="connsiteX0" fmla="*/ 0 w 5730876"/>
              <a:gd name="connsiteY0" fmla="*/ 721530 h 721530"/>
              <a:gd name="connsiteX1" fmla="*/ 392906 w 5730876"/>
              <a:gd name="connsiteY1" fmla="*/ 7155 h 721530"/>
              <a:gd name="connsiteX2" fmla="*/ 5726240 w 5730876"/>
              <a:gd name="connsiteY2" fmla="*/ 0 h 721530"/>
              <a:gd name="connsiteX3" fmla="*/ 5730876 w 5730876"/>
              <a:gd name="connsiteY3" fmla="*/ 721529 h 721530"/>
              <a:gd name="connsiteX4" fmla="*/ 0 w 5730876"/>
              <a:gd name="connsiteY4" fmla="*/ 721530 h 721530"/>
              <a:gd name="connsiteX0" fmla="*/ 0 w 5730876"/>
              <a:gd name="connsiteY0" fmla="*/ 721530 h 721530"/>
              <a:gd name="connsiteX1" fmla="*/ 392906 w 5730876"/>
              <a:gd name="connsiteY1" fmla="*/ 7155 h 721530"/>
              <a:gd name="connsiteX2" fmla="*/ 5726240 w 5730876"/>
              <a:gd name="connsiteY2" fmla="*/ 0 h 721530"/>
              <a:gd name="connsiteX3" fmla="*/ 5730876 w 5730876"/>
              <a:gd name="connsiteY3" fmla="*/ 721529 h 721530"/>
              <a:gd name="connsiteX4" fmla="*/ 0 w 5730876"/>
              <a:gd name="connsiteY4" fmla="*/ 721530 h 721530"/>
              <a:gd name="connsiteX0" fmla="*/ 0 w 5737653"/>
              <a:gd name="connsiteY0" fmla="*/ 723117 h 723117"/>
              <a:gd name="connsiteX1" fmla="*/ 392906 w 5737653"/>
              <a:gd name="connsiteY1" fmla="*/ 8742 h 723117"/>
              <a:gd name="connsiteX2" fmla="*/ 5737352 w 5737653"/>
              <a:gd name="connsiteY2" fmla="*/ 0 h 723117"/>
              <a:gd name="connsiteX3" fmla="*/ 5730876 w 5737653"/>
              <a:gd name="connsiteY3" fmla="*/ 723116 h 723117"/>
              <a:gd name="connsiteX4" fmla="*/ 0 w 5737653"/>
              <a:gd name="connsiteY4" fmla="*/ 723117 h 723117"/>
              <a:gd name="connsiteX0" fmla="*/ 0 w 5731534"/>
              <a:gd name="connsiteY0" fmla="*/ 723117 h 723117"/>
              <a:gd name="connsiteX1" fmla="*/ 392906 w 5731534"/>
              <a:gd name="connsiteY1" fmla="*/ 8742 h 723117"/>
              <a:gd name="connsiteX2" fmla="*/ 5731002 w 5731534"/>
              <a:gd name="connsiteY2" fmla="*/ 0 h 723117"/>
              <a:gd name="connsiteX3" fmla="*/ 5730876 w 5731534"/>
              <a:gd name="connsiteY3" fmla="*/ 723116 h 723117"/>
              <a:gd name="connsiteX4" fmla="*/ 0 w 5731534"/>
              <a:gd name="connsiteY4" fmla="*/ 723117 h 723117"/>
              <a:gd name="connsiteX0" fmla="*/ 0 w 5730876"/>
              <a:gd name="connsiteY0" fmla="*/ 714375 h 714375"/>
              <a:gd name="connsiteX1" fmla="*/ 392906 w 5730876"/>
              <a:gd name="connsiteY1" fmla="*/ 0 h 714375"/>
              <a:gd name="connsiteX2" fmla="*/ 5728885 w 5730876"/>
              <a:gd name="connsiteY2" fmla="*/ 3958 h 714375"/>
              <a:gd name="connsiteX3" fmla="*/ 5730876 w 5730876"/>
              <a:gd name="connsiteY3" fmla="*/ 714374 h 714375"/>
              <a:gd name="connsiteX4" fmla="*/ 0 w 5730876"/>
              <a:gd name="connsiteY4" fmla="*/ 714375 h 714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30876" h="714375">
                <a:moveTo>
                  <a:pt x="0" y="714375"/>
                </a:moveTo>
                <a:lnTo>
                  <a:pt x="392906" y="0"/>
                </a:lnTo>
                <a:lnTo>
                  <a:pt x="5728885" y="3958"/>
                </a:lnTo>
                <a:cubicBezTo>
                  <a:pt x="5731330" y="405729"/>
                  <a:pt x="5726431" y="272228"/>
                  <a:pt x="5730876" y="714374"/>
                </a:cubicBezTo>
                <a:lnTo>
                  <a:pt x="0" y="714375"/>
                </a:lnTo>
                <a:close/>
              </a:path>
            </a:pathLst>
          </a:custGeom>
          <a:gradFill>
            <a:gsLst>
              <a:gs pos="37000">
                <a:srgbClr val="74AEFA"/>
              </a:gs>
              <a:gs pos="0">
                <a:srgbClr val="74AEFA"/>
              </a:gs>
              <a:gs pos="74000">
                <a:srgbClr val="6792F6"/>
              </a:gs>
              <a:gs pos="100000">
                <a:srgbClr val="5C7BF3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F5DA77-6AA5-4EE5-9B71-81EF495C5645}"/>
              </a:ext>
            </a:extLst>
          </p:cNvPr>
          <p:cNvSpPr txBox="1"/>
          <p:nvPr/>
        </p:nvSpPr>
        <p:spPr>
          <a:xfrm>
            <a:off x="7050503" y="579344"/>
            <a:ext cx="5069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Заявления. Журнал.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46" y="942718"/>
            <a:ext cx="5731372" cy="54457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901" y="942718"/>
            <a:ext cx="5731372" cy="544573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57475" cy="1110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214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7944</TotalTime>
  <Words>73</Words>
  <Application>Microsoft Office PowerPoint</Application>
  <PresentationFormat>Широкоэкранный</PresentationFormat>
  <Paragraphs>25</Paragraphs>
  <Slides>12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Квартальное совещание №3 за 2022</dc:title>
  <dc:subject>Квартальное совещание №3 за 2022</dc:subject>
  <dc:creator>Сергей Оленин</dc:creator>
  <cp:keywords>Квартальное совещание</cp:keywords>
  <cp:lastModifiedBy>Чесановская Ксения Александровна</cp:lastModifiedBy>
  <cp:revision>273</cp:revision>
  <dcterms:created xsi:type="dcterms:W3CDTF">2022-10-25T03:53:52Z</dcterms:created>
  <dcterms:modified xsi:type="dcterms:W3CDTF">2024-07-29T05:11:41Z</dcterms:modified>
</cp:coreProperties>
</file>